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4" r:id="rId5"/>
    <p:sldId id="266" r:id="rId6"/>
    <p:sldId id="261" r:id="rId7"/>
    <p:sldId id="265" r:id="rId8"/>
    <p:sldId id="263" r:id="rId9"/>
    <p:sldId id="262" r:id="rId10"/>
    <p:sldId id="259" r:id="rId11"/>
    <p:sldId id="269" r:id="rId12"/>
    <p:sldId id="271" r:id="rId13"/>
    <p:sldId id="268" r:id="rId14"/>
    <p:sldId id="270" r:id="rId15"/>
    <p:sldId id="267" r:id="rId16"/>
    <p:sldId id="260" r:id="rId17"/>
    <p:sldId id="274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1560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2021/1/10</a:t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zh-CN" altLang="en-US"/>
              <a:t>更多模板请关注：https://haosc.tukuppt.com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r>
              <a:rPr lang="zh-CN" altLang="en-US"/>
              <a:t>更多模板请关注：https://haosc.tukuppt.com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36086-27D9-41B5-AECE-B5509A24919F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9D6F861-560B-47B6-B390-2F241EA98088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3E88901-AB70-46DE-9A9A-30BFCC7418B7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2ED3A1-67C1-4854-AC0E-803B2BB38BAB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54DCB1-7DA5-4D20-9E53-8B99B23199DB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0546BA-6350-4DB5-802D-0CA79262FD71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3D8F3A-1664-45AA-92A3-EAE1E7334814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C80FEA-075C-4215-BBF4-CF8C0EA3D1A8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51AE163-6A81-4BA2-9525-7AD0D726E895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81D5D6-4A41-44F7-98C6-8489BB0F33C4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2542C8F-C001-4E7C-A794-8093CEF52B6E}" type="slidenum">
              <a:rPr kumimoji="0" lang="zh-CN" altLang="en-US" b="0" i="0" strike="noStrike" kern="1200" cap="none" spc="0" normalizeH="0" baseline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A7525D-86AE-4CED-A441-9C3D286175E3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-1328737"/>
            <a:ext cx="5632450" cy="621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6300" y="-3103562"/>
            <a:ext cx="4676775" cy="551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587" y="3602038"/>
            <a:ext cx="4298950" cy="355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28"/>
          <p:cNvSpPr txBox="1"/>
          <p:nvPr/>
        </p:nvSpPr>
        <p:spPr>
          <a:xfrm>
            <a:off x="2247900" y="1655763"/>
            <a:ext cx="813435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solidFill>
                  <a:srgbClr val="29BAD9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POWERPOINT</a:t>
            </a:r>
            <a:endParaRPr lang="zh-CN" altLang="en-US" sz="8000" dirty="0">
              <a:solidFill>
                <a:srgbClr val="29BAD9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  <p:sp>
        <p:nvSpPr>
          <p:cNvPr id="2053" name="文本框 29"/>
          <p:cNvSpPr txBox="1"/>
          <p:nvPr/>
        </p:nvSpPr>
        <p:spPr>
          <a:xfrm>
            <a:off x="2247900" y="2803525"/>
            <a:ext cx="731520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/>
            <a:r>
              <a:rPr lang="en-US" altLang="zh-CN" sz="2000" dirty="0">
                <a:solidFill>
                  <a:srgbClr val="6A3C7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POWERPOINT TEMPLATE</a:t>
            </a:r>
            <a:endParaRPr lang="zh-CN" altLang="en-US" sz="2000" dirty="0">
              <a:solidFill>
                <a:srgbClr val="6A3C7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3"/>
          <p:cNvSpPr txBox="1"/>
          <p:nvPr/>
        </p:nvSpPr>
        <p:spPr>
          <a:xfrm>
            <a:off x="630238" y="42068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过渡页</a:t>
            </a:r>
          </a:p>
        </p:txBody>
      </p:sp>
      <p:pic>
        <p:nvPicPr>
          <p:cNvPr id="2457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75" y="1566863"/>
            <a:ext cx="6613525" cy="529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29"/>
          <p:cNvSpPr/>
          <p:nvPr/>
        </p:nvSpPr>
        <p:spPr>
          <a:xfrm>
            <a:off x="1489075" y="2960688"/>
            <a:ext cx="4090988" cy="1033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TextBox 13"/>
          <p:cNvSpPr txBox="1"/>
          <p:nvPr/>
        </p:nvSpPr>
        <p:spPr>
          <a:xfrm>
            <a:off x="1508125" y="2471738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文本框 7"/>
          <p:cNvSpPr txBox="1"/>
          <p:nvPr/>
        </p:nvSpPr>
        <p:spPr>
          <a:xfrm>
            <a:off x="7429500" y="2117725"/>
            <a:ext cx="1550988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2</a:t>
            </a:r>
            <a:endParaRPr lang="zh-CN" altLang="en-US" sz="80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  <p:sp>
        <p:nvSpPr>
          <p:cNvPr id="24582" name="文本框 8"/>
          <p:cNvSpPr txBox="1"/>
          <p:nvPr/>
        </p:nvSpPr>
        <p:spPr>
          <a:xfrm>
            <a:off x="6961188" y="3392488"/>
            <a:ext cx="2489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PART TWO</a:t>
            </a:r>
            <a:endParaRPr lang="zh-CN" altLang="en-US" sz="28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2291" name="椭圆 3"/>
          <p:cNvSpPr/>
          <p:nvPr/>
        </p:nvSpPr>
        <p:spPr>
          <a:xfrm>
            <a:off x="43592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椭圆 4"/>
          <p:cNvSpPr/>
          <p:nvPr/>
        </p:nvSpPr>
        <p:spPr>
          <a:xfrm>
            <a:off x="6770688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椭圆 5"/>
          <p:cNvSpPr/>
          <p:nvPr/>
        </p:nvSpPr>
        <p:spPr>
          <a:xfrm>
            <a:off x="9212263" y="1966913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椭圆 6"/>
          <p:cNvSpPr/>
          <p:nvPr/>
        </p:nvSpPr>
        <p:spPr>
          <a:xfrm>
            <a:off x="3140075" y="4002088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椭圆 7"/>
          <p:cNvSpPr/>
          <p:nvPr/>
        </p:nvSpPr>
        <p:spPr>
          <a:xfrm>
            <a:off x="55546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椭圆 8"/>
          <p:cNvSpPr/>
          <p:nvPr/>
        </p:nvSpPr>
        <p:spPr>
          <a:xfrm>
            <a:off x="7993063" y="4008438"/>
            <a:ext cx="922337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7" name="椭圆 9"/>
          <p:cNvSpPr/>
          <p:nvPr/>
        </p:nvSpPr>
        <p:spPr>
          <a:xfrm>
            <a:off x="1920875" y="1966913"/>
            <a:ext cx="922338" cy="922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8" name="Oval 9"/>
          <p:cNvSpPr/>
          <p:nvPr/>
        </p:nvSpPr>
        <p:spPr>
          <a:xfrm>
            <a:off x="1976438" y="2024063"/>
            <a:ext cx="812800" cy="812800"/>
          </a:xfrm>
          <a:prstGeom prst="ellipse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99" name="Oval 22"/>
          <p:cNvSpPr/>
          <p:nvPr/>
        </p:nvSpPr>
        <p:spPr>
          <a:xfrm>
            <a:off x="4413250" y="2024063"/>
            <a:ext cx="812800" cy="812800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0" name="Oval 34"/>
          <p:cNvSpPr/>
          <p:nvPr/>
        </p:nvSpPr>
        <p:spPr>
          <a:xfrm>
            <a:off x="6829425" y="2024063"/>
            <a:ext cx="812800" cy="812800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1" name="Oval 38"/>
          <p:cNvSpPr/>
          <p:nvPr/>
        </p:nvSpPr>
        <p:spPr>
          <a:xfrm>
            <a:off x="9266238" y="2024063"/>
            <a:ext cx="812800" cy="812800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2" name="Oval 42"/>
          <p:cNvSpPr/>
          <p:nvPr/>
        </p:nvSpPr>
        <p:spPr>
          <a:xfrm>
            <a:off x="3194050" y="4056063"/>
            <a:ext cx="812800" cy="812800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303" name="Oval 46"/>
          <p:cNvSpPr/>
          <p:nvPr/>
        </p:nvSpPr>
        <p:spPr>
          <a:xfrm>
            <a:off x="5610225" y="4056063"/>
            <a:ext cx="812800" cy="812800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4" name="Oval 50"/>
          <p:cNvSpPr/>
          <p:nvPr/>
        </p:nvSpPr>
        <p:spPr>
          <a:xfrm>
            <a:off x="8048625" y="4056063"/>
            <a:ext cx="812800" cy="812800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305" name="Freeform 10"/>
          <p:cNvSpPr>
            <a:spLocks noEditPoints="1"/>
          </p:cNvSpPr>
          <p:nvPr/>
        </p:nvSpPr>
        <p:spPr>
          <a:xfrm>
            <a:off x="5840413" y="4291013"/>
            <a:ext cx="352425" cy="309562"/>
          </a:xfrm>
          <a:custGeom>
            <a:avLst/>
            <a:gdLst/>
            <a:ahLst/>
            <a:cxnLst>
              <a:cxn ang="0">
                <a:pos x="176213" y="0"/>
              </a:cxn>
              <a:cxn ang="0">
                <a:pos x="195263" y="9452"/>
              </a:cxn>
              <a:cxn ang="0">
                <a:pos x="341709" y="177230"/>
              </a:cxn>
              <a:cxn ang="0">
                <a:pos x="330994" y="200861"/>
              </a:cxn>
              <a:cxn ang="0">
                <a:pos x="270272" y="200861"/>
              </a:cxn>
              <a:cxn ang="0">
                <a:pos x="240506" y="200861"/>
              </a:cxn>
              <a:cxn ang="0">
                <a:pos x="240506" y="280024"/>
              </a:cxn>
              <a:cxn ang="0">
                <a:pos x="210741" y="309562"/>
              </a:cxn>
              <a:cxn ang="0">
                <a:pos x="141684" y="309562"/>
              </a:cxn>
              <a:cxn ang="0">
                <a:pos x="111919" y="280024"/>
              </a:cxn>
              <a:cxn ang="0">
                <a:pos x="111919" y="200861"/>
              </a:cxn>
              <a:cxn ang="0">
                <a:pos x="80963" y="200861"/>
              </a:cxn>
              <a:cxn ang="0">
                <a:pos x="21431" y="200861"/>
              </a:cxn>
              <a:cxn ang="0">
                <a:pos x="10716" y="177230"/>
              </a:cxn>
              <a:cxn ang="0">
                <a:pos x="157163" y="9452"/>
              </a:cxn>
              <a:cxn ang="0">
                <a:pos x="176213" y="0"/>
              </a:cxn>
              <a:cxn ang="0">
                <a:pos x="176213" y="22449"/>
              </a:cxn>
              <a:cxn ang="0">
                <a:pos x="173831" y="23631"/>
              </a:cxn>
              <a:cxn ang="0">
                <a:pos x="173831" y="24812"/>
              </a:cxn>
              <a:cxn ang="0">
                <a:pos x="39291" y="178412"/>
              </a:cxn>
              <a:cxn ang="0">
                <a:pos x="80963" y="178412"/>
              </a:cxn>
              <a:cxn ang="0">
                <a:pos x="111919" y="178412"/>
              </a:cxn>
              <a:cxn ang="0">
                <a:pos x="133350" y="200861"/>
              </a:cxn>
              <a:cxn ang="0">
                <a:pos x="133350" y="280024"/>
              </a:cxn>
              <a:cxn ang="0">
                <a:pos x="141684" y="288294"/>
              </a:cxn>
              <a:cxn ang="0">
                <a:pos x="210741" y="288294"/>
              </a:cxn>
              <a:cxn ang="0">
                <a:pos x="217884" y="280024"/>
              </a:cxn>
              <a:cxn ang="0">
                <a:pos x="217884" y="200861"/>
              </a:cxn>
              <a:cxn ang="0">
                <a:pos x="240506" y="178412"/>
              </a:cxn>
              <a:cxn ang="0">
                <a:pos x="270272" y="178412"/>
              </a:cxn>
              <a:cxn ang="0">
                <a:pos x="313134" y="178412"/>
              </a:cxn>
              <a:cxn ang="0">
                <a:pos x="178594" y="24812"/>
              </a:cxn>
              <a:cxn ang="0">
                <a:pos x="178594" y="23631"/>
              </a:cxn>
              <a:cxn ang="0">
                <a:pos x="176213" y="22449"/>
              </a:cxn>
            </a:cxnLst>
            <a:rect l="0" t="0" r="0" b="0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Freeform 91"/>
          <p:cNvSpPr/>
          <p:nvPr/>
        </p:nvSpPr>
        <p:spPr>
          <a:xfrm>
            <a:off x="7145338" y="2260600"/>
            <a:ext cx="171450" cy="341313"/>
          </a:xfrm>
          <a:custGeom>
            <a:avLst/>
            <a:gdLst/>
            <a:ahLst/>
            <a:cxnLst>
              <a:cxn ang="0">
                <a:pos x="171450" y="85328"/>
              </a:cxn>
              <a:cxn ang="0">
                <a:pos x="85725" y="0"/>
              </a:cxn>
              <a:cxn ang="0">
                <a:pos x="0" y="85328"/>
              </a:cxn>
              <a:cxn ang="0">
                <a:pos x="42863" y="158805"/>
              </a:cxn>
              <a:cxn ang="0">
                <a:pos x="0" y="341313"/>
              </a:cxn>
              <a:cxn ang="0">
                <a:pos x="171450" y="341313"/>
              </a:cxn>
              <a:cxn ang="0">
                <a:pos x="129778" y="158805"/>
              </a:cxn>
              <a:cxn ang="0">
                <a:pos x="171450" y="85328"/>
              </a:cxn>
            </a:cxnLst>
            <a:rect l="0" t="0" r="0" b="0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Freeform 93"/>
          <p:cNvSpPr>
            <a:spLocks noEditPoints="1"/>
          </p:cNvSpPr>
          <p:nvPr/>
        </p:nvSpPr>
        <p:spPr>
          <a:xfrm>
            <a:off x="2254250" y="2257425"/>
            <a:ext cx="255588" cy="344488"/>
          </a:xfrm>
          <a:custGeom>
            <a:avLst/>
            <a:gdLst/>
            <a:ahLst/>
            <a:cxnLst>
              <a:cxn ang="0">
                <a:pos x="222456" y="150714"/>
              </a:cxn>
              <a:cxn ang="0">
                <a:pos x="222456" y="94495"/>
              </a:cxn>
              <a:cxn ang="0">
                <a:pos x="128977" y="0"/>
              </a:cxn>
              <a:cxn ang="0">
                <a:pos x="127794" y="0"/>
              </a:cxn>
              <a:cxn ang="0">
                <a:pos x="125427" y="0"/>
              </a:cxn>
              <a:cxn ang="0">
                <a:pos x="33132" y="94495"/>
              </a:cxn>
              <a:cxn ang="0">
                <a:pos x="33132" y="150714"/>
              </a:cxn>
              <a:cxn ang="0">
                <a:pos x="0" y="150714"/>
              </a:cxn>
              <a:cxn ang="0">
                <a:pos x="0" y="344488"/>
              </a:cxn>
              <a:cxn ang="0">
                <a:pos x="255588" y="344488"/>
              </a:cxn>
              <a:cxn ang="0">
                <a:pos x="255588" y="150714"/>
              </a:cxn>
              <a:cxn ang="0">
                <a:pos x="222456" y="150714"/>
              </a:cxn>
              <a:cxn ang="0">
                <a:pos x="157376" y="309800"/>
              </a:cxn>
              <a:cxn ang="0">
                <a:pos x="99395" y="309800"/>
              </a:cxn>
              <a:cxn ang="0">
                <a:pos x="113595" y="246405"/>
              </a:cxn>
              <a:cxn ang="0">
                <a:pos x="99395" y="221286"/>
              </a:cxn>
              <a:cxn ang="0">
                <a:pos x="127794" y="192578"/>
              </a:cxn>
              <a:cxn ang="0">
                <a:pos x="157376" y="221286"/>
              </a:cxn>
              <a:cxn ang="0">
                <a:pos x="141993" y="246405"/>
              </a:cxn>
              <a:cxn ang="0">
                <a:pos x="157376" y="309800"/>
              </a:cxn>
              <a:cxn ang="0">
                <a:pos x="175125" y="150714"/>
              </a:cxn>
              <a:cxn ang="0">
                <a:pos x="79280" y="150714"/>
              </a:cxn>
              <a:cxn ang="0">
                <a:pos x="79280" y="94495"/>
              </a:cxn>
              <a:cxn ang="0">
                <a:pos x="125427" y="47846"/>
              </a:cxn>
              <a:cxn ang="0">
                <a:pos x="127794" y="47846"/>
              </a:cxn>
              <a:cxn ang="0">
                <a:pos x="128977" y="47846"/>
              </a:cxn>
              <a:cxn ang="0">
                <a:pos x="175125" y="94495"/>
              </a:cxn>
              <a:cxn ang="0">
                <a:pos x="175125" y="150714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8" name="Freeform 94"/>
          <p:cNvSpPr>
            <a:spLocks noEditPoints="1"/>
          </p:cNvSpPr>
          <p:nvPr/>
        </p:nvSpPr>
        <p:spPr>
          <a:xfrm>
            <a:off x="4652963" y="2257425"/>
            <a:ext cx="341312" cy="319088"/>
          </a:xfrm>
          <a:custGeom>
            <a:avLst/>
            <a:gdLst/>
            <a:ahLst/>
            <a:cxnLst>
              <a:cxn ang="0">
                <a:pos x="254799" y="0"/>
              </a:cxn>
              <a:cxn ang="0">
                <a:pos x="252429" y="0"/>
              </a:cxn>
              <a:cxn ang="0">
                <a:pos x="251244" y="0"/>
              </a:cxn>
              <a:cxn ang="0">
                <a:pos x="164730" y="86593"/>
              </a:cxn>
              <a:cxn ang="0">
                <a:pos x="164730" y="138785"/>
              </a:cxn>
              <a:cxn ang="0">
                <a:pos x="0" y="138785"/>
              </a:cxn>
              <a:cxn ang="0">
                <a:pos x="0" y="319088"/>
              </a:cxn>
              <a:cxn ang="0">
                <a:pos x="239392" y="319088"/>
              </a:cxn>
              <a:cxn ang="0">
                <a:pos x="239392" y="138785"/>
              </a:cxn>
              <a:cxn ang="0">
                <a:pos x="207394" y="138785"/>
              </a:cxn>
              <a:cxn ang="0">
                <a:pos x="207394" y="86593"/>
              </a:cxn>
              <a:cxn ang="0">
                <a:pos x="251244" y="42703"/>
              </a:cxn>
              <a:cxn ang="0">
                <a:pos x="253614" y="42703"/>
              </a:cxn>
              <a:cxn ang="0">
                <a:pos x="254799" y="42703"/>
              </a:cxn>
              <a:cxn ang="0">
                <a:pos x="297463" y="86593"/>
              </a:cxn>
              <a:cxn ang="0">
                <a:pos x="297463" y="107944"/>
              </a:cxn>
              <a:cxn ang="0">
                <a:pos x="312869" y="107944"/>
              </a:cxn>
              <a:cxn ang="0">
                <a:pos x="312869" y="112689"/>
              </a:cxn>
              <a:cxn ang="0">
                <a:pos x="297463" y="126923"/>
              </a:cxn>
              <a:cxn ang="0">
                <a:pos x="297463" y="138785"/>
              </a:cxn>
              <a:cxn ang="0">
                <a:pos x="341312" y="138785"/>
              </a:cxn>
              <a:cxn ang="0">
                <a:pos x="341312" y="86593"/>
              </a:cxn>
              <a:cxn ang="0">
                <a:pos x="254799" y="0"/>
              </a:cxn>
              <a:cxn ang="0">
                <a:pos x="146954" y="285874"/>
              </a:cxn>
              <a:cxn ang="0">
                <a:pos x="92439" y="285874"/>
              </a:cxn>
              <a:cxn ang="0">
                <a:pos x="105475" y="227751"/>
              </a:cxn>
              <a:cxn ang="0">
                <a:pos x="92439" y="204027"/>
              </a:cxn>
              <a:cxn ang="0">
                <a:pos x="119696" y="176744"/>
              </a:cxn>
              <a:cxn ang="0">
                <a:pos x="146954" y="204027"/>
              </a:cxn>
              <a:cxn ang="0">
                <a:pos x="132732" y="227751"/>
              </a:cxn>
              <a:cxn ang="0">
                <a:pos x="146954" y="285874"/>
              </a:cxn>
            </a:cxnLst>
            <a:rect l="0" t="0" r="0" b="0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9" name="Freeform 112"/>
          <p:cNvSpPr>
            <a:spLocks noEditPoints="1"/>
          </p:cNvSpPr>
          <p:nvPr/>
        </p:nvSpPr>
        <p:spPr>
          <a:xfrm>
            <a:off x="9502775" y="2246313"/>
            <a:ext cx="341313" cy="342900"/>
          </a:xfrm>
          <a:custGeom>
            <a:avLst/>
            <a:gdLst/>
            <a:ahLst/>
            <a:cxnLst>
              <a:cxn ang="0">
                <a:pos x="212136" y="142875"/>
              </a:cxn>
              <a:cxn ang="0">
                <a:pos x="216876" y="109538"/>
              </a:cxn>
              <a:cxn ang="0">
                <a:pos x="109031" y="0"/>
              </a:cxn>
              <a:cxn ang="0">
                <a:pos x="0" y="109538"/>
              </a:cxn>
              <a:cxn ang="0">
                <a:pos x="109031" y="217884"/>
              </a:cxn>
              <a:cxn ang="0">
                <a:pos x="143399" y="211931"/>
              </a:cxn>
              <a:cxn ang="0">
                <a:pos x="168286" y="236934"/>
              </a:cxn>
              <a:cxn ang="0">
                <a:pos x="220431" y="236934"/>
              </a:cxn>
              <a:cxn ang="0">
                <a:pos x="220431" y="290513"/>
              </a:cxn>
              <a:cxn ang="0">
                <a:pos x="220431" y="290513"/>
              </a:cxn>
              <a:cxn ang="0">
                <a:pos x="272576" y="290513"/>
              </a:cxn>
              <a:cxn ang="0">
                <a:pos x="272576" y="342900"/>
              </a:cxn>
              <a:cxn ang="0">
                <a:pos x="272576" y="342900"/>
              </a:cxn>
              <a:cxn ang="0">
                <a:pos x="341313" y="342900"/>
              </a:cxn>
              <a:cxn ang="0">
                <a:pos x="341313" y="342900"/>
              </a:cxn>
              <a:cxn ang="0">
                <a:pos x="341313" y="342900"/>
              </a:cxn>
              <a:cxn ang="0">
                <a:pos x="341313" y="273844"/>
              </a:cxn>
              <a:cxn ang="0">
                <a:pos x="212136" y="142875"/>
              </a:cxn>
              <a:cxn ang="0">
                <a:pos x="86513" y="122634"/>
              </a:cxn>
              <a:cxn ang="0">
                <a:pos x="49775" y="85725"/>
              </a:cxn>
              <a:cxn ang="0">
                <a:pos x="86513" y="48816"/>
              </a:cxn>
              <a:cxn ang="0">
                <a:pos x="123252" y="85725"/>
              </a:cxn>
              <a:cxn ang="0">
                <a:pos x="86513" y="122634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Freeform 113"/>
          <p:cNvSpPr>
            <a:spLocks noEditPoints="1"/>
          </p:cNvSpPr>
          <p:nvPr/>
        </p:nvSpPr>
        <p:spPr>
          <a:xfrm>
            <a:off x="3475038" y="4291013"/>
            <a:ext cx="228600" cy="344487"/>
          </a:xfrm>
          <a:custGeom>
            <a:avLst/>
            <a:gdLst/>
            <a:ahLst/>
            <a:cxnLst>
              <a:cxn ang="0">
                <a:pos x="207169" y="127544"/>
              </a:cxn>
              <a:cxn ang="0">
                <a:pos x="222647" y="89400"/>
              </a:cxn>
              <a:cxn ang="0">
                <a:pos x="196453" y="27416"/>
              </a:cxn>
              <a:cxn ang="0">
                <a:pos x="123825" y="0"/>
              </a:cxn>
              <a:cxn ang="0">
                <a:pos x="29766" y="72712"/>
              </a:cxn>
              <a:cxn ang="0">
                <a:pos x="42863" y="119200"/>
              </a:cxn>
              <a:cxn ang="0">
                <a:pos x="40481" y="195487"/>
              </a:cxn>
              <a:cxn ang="0">
                <a:pos x="42863" y="239591"/>
              </a:cxn>
              <a:cxn ang="0">
                <a:pos x="16669" y="250319"/>
              </a:cxn>
              <a:cxn ang="0">
                <a:pos x="0" y="287271"/>
              </a:cxn>
              <a:cxn ang="0">
                <a:pos x="13097" y="321839"/>
              </a:cxn>
              <a:cxn ang="0">
                <a:pos x="13097" y="321839"/>
              </a:cxn>
              <a:cxn ang="0">
                <a:pos x="78581" y="241975"/>
              </a:cxn>
              <a:cxn ang="0">
                <a:pos x="76200" y="233631"/>
              </a:cxn>
              <a:cxn ang="0">
                <a:pos x="65484" y="214559"/>
              </a:cxn>
              <a:cxn ang="0">
                <a:pos x="65484" y="108472"/>
              </a:cxn>
              <a:cxn ang="0">
                <a:pos x="65484" y="102512"/>
              </a:cxn>
              <a:cxn ang="0">
                <a:pos x="53578" y="78672"/>
              </a:cxn>
              <a:cxn ang="0">
                <a:pos x="75009" y="39336"/>
              </a:cxn>
              <a:cxn ang="0">
                <a:pos x="123825" y="23840"/>
              </a:cxn>
              <a:cxn ang="0">
                <a:pos x="180975" y="44104"/>
              </a:cxn>
              <a:cxn ang="0">
                <a:pos x="200025" y="87016"/>
              </a:cxn>
              <a:cxn ang="0">
                <a:pos x="188119" y="113240"/>
              </a:cxn>
              <a:cxn ang="0">
                <a:pos x="170259" y="108472"/>
              </a:cxn>
              <a:cxn ang="0">
                <a:pos x="178594" y="122776"/>
              </a:cxn>
              <a:cxn ang="0">
                <a:pos x="159544" y="120392"/>
              </a:cxn>
              <a:cxn ang="0">
                <a:pos x="76200" y="120392"/>
              </a:cxn>
              <a:cxn ang="0">
                <a:pos x="91678" y="214559"/>
              </a:cxn>
              <a:cxn ang="0">
                <a:pos x="111919" y="253895"/>
              </a:cxn>
              <a:cxn ang="0">
                <a:pos x="91678" y="274159"/>
              </a:cxn>
              <a:cxn ang="0">
                <a:pos x="91678" y="314687"/>
              </a:cxn>
              <a:cxn ang="0">
                <a:pos x="117872" y="342103"/>
              </a:cxn>
              <a:cxn ang="0">
                <a:pos x="117872" y="342103"/>
              </a:cxn>
              <a:cxn ang="0">
                <a:pos x="144066" y="214559"/>
              </a:cxn>
              <a:cxn ang="0">
                <a:pos x="176213" y="151384"/>
              </a:cxn>
              <a:cxn ang="0">
                <a:pos x="192881" y="162112"/>
              </a:cxn>
              <a:cxn ang="0">
                <a:pos x="159544" y="224095"/>
              </a:cxn>
              <a:cxn ang="0">
                <a:pos x="167878" y="323031"/>
              </a:cxn>
              <a:cxn ang="0">
                <a:pos x="198834" y="344487"/>
              </a:cxn>
              <a:cxn ang="0">
                <a:pos x="219075" y="313495"/>
              </a:cxn>
              <a:cxn ang="0">
                <a:pos x="195263" y="296807"/>
              </a:cxn>
              <a:cxn ang="0">
                <a:pos x="211931" y="272967"/>
              </a:cxn>
              <a:cxn ang="0">
                <a:pos x="203597" y="233631"/>
              </a:cxn>
              <a:cxn ang="0">
                <a:pos x="213122" y="201447"/>
              </a:cxn>
              <a:cxn ang="0">
                <a:pos x="117872" y="164496"/>
              </a:cxn>
              <a:cxn ang="0">
                <a:pos x="103584" y="129928"/>
              </a:cxn>
              <a:cxn ang="0">
                <a:pos x="132159" y="129928"/>
              </a:cxn>
            </a:cxnLst>
            <a:rect l="0" t="0" r="0" b="0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1" name="Freeform 354"/>
          <p:cNvSpPr>
            <a:spLocks noEditPoints="1"/>
          </p:cNvSpPr>
          <p:nvPr/>
        </p:nvSpPr>
        <p:spPr>
          <a:xfrm>
            <a:off x="8291513" y="4291013"/>
            <a:ext cx="325437" cy="344487"/>
          </a:xfrm>
          <a:custGeom>
            <a:avLst/>
            <a:gdLst/>
            <a:ahLst/>
            <a:cxnLst>
              <a:cxn ang="0">
                <a:pos x="280303" y="143536"/>
              </a:cxn>
              <a:cxn ang="0">
                <a:pos x="325437" y="111241"/>
              </a:cxn>
              <a:cxn ang="0">
                <a:pos x="296932" y="61003"/>
              </a:cxn>
              <a:cxn ang="0">
                <a:pos x="244672" y="83729"/>
              </a:cxn>
              <a:cxn ang="0">
                <a:pos x="197163" y="56218"/>
              </a:cxn>
              <a:cxn ang="0">
                <a:pos x="191224" y="0"/>
              </a:cxn>
              <a:cxn ang="0">
                <a:pos x="134213" y="0"/>
              </a:cxn>
              <a:cxn ang="0">
                <a:pos x="128274" y="56218"/>
              </a:cxn>
              <a:cxn ang="0">
                <a:pos x="79578" y="83729"/>
              </a:cxn>
              <a:cxn ang="0">
                <a:pos x="28505" y="61003"/>
              </a:cxn>
              <a:cxn ang="0">
                <a:pos x="0" y="111241"/>
              </a:cxn>
              <a:cxn ang="0">
                <a:pos x="45134" y="143536"/>
              </a:cxn>
              <a:cxn ang="0">
                <a:pos x="45134" y="200951"/>
              </a:cxn>
              <a:cxn ang="0">
                <a:pos x="0" y="233246"/>
              </a:cxn>
              <a:cxn ang="0">
                <a:pos x="28505" y="283484"/>
              </a:cxn>
              <a:cxn ang="0">
                <a:pos x="80765" y="260758"/>
              </a:cxn>
              <a:cxn ang="0">
                <a:pos x="128274" y="288269"/>
              </a:cxn>
              <a:cxn ang="0">
                <a:pos x="134213" y="344487"/>
              </a:cxn>
              <a:cxn ang="0">
                <a:pos x="191224" y="344487"/>
              </a:cxn>
              <a:cxn ang="0">
                <a:pos x="197163" y="288269"/>
              </a:cxn>
              <a:cxn ang="0">
                <a:pos x="244672" y="260758"/>
              </a:cxn>
              <a:cxn ang="0">
                <a:pos x="296932" y="283484"/>
              </a:cxn>
              <a:cxn ang="0">
                <a:pos x="325437" y="233246"/>
              </a:cxn>
              <a:cxn ang="0">
                <a:pos x="280303" y="200951"/>
              </a:cxn>
              <a:cxn ang="0">
                <a:pos x="280303" y="143536"/>
              </a:cxn>
              <a:cxn ang="0">
                <a:pos x="187661" y="215304"/>
              </a:cxn>
              <a:cxn ang="0">
                <a:pos x="137776" y="215304"/>
              </a:cxn>
              <a:cxn ang="0">
                <a:pos x="114022" y="172244"/>
              </a:cxn>
              <a:cxn ang="0">
                <a:pos x="137776" y="129183"/>
              </a:cxn>
              <a:cxn ang="0">
                <a:pos x="187661" y="129183"/>
              </a:cxn>
              <a:cxn ang="0">
                <a:pos x="212603" y="172244"/>
              </a:cxn>
              <a:cxn ang="0">
                <a:pos x="187661" y="215304"/>
              </a:cxn>
            </a:cxnLst>
            <a:rect l="0" t="0" r="0" b="0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2" name="TextBox 13"/>
          <p:cNvSpPr txBox="1"/>
          <p:nvPr/>
        </p:nvSpPr>
        <p:spPr>
          <a:xfrm>
            <a:off x="1631950" y="3013075"/>
            <a:ext cx="13716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/>
          <p:nvPr/>
        </p:nvSpPr>
        <p:spPr>
          <a:xfrm>
            <a:off x="1635125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4" name="TextBox 13"/>
          <p:cNvSpPr txBox="1"/>
          <p:nvPr/>
        </p:nvSpPr>
        <p:spPr>
          <a:xfrm>
            <a:off x="4038600" y="3013075"/>
            <a:ext cx="13731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Box 13"/>
          <p:cNvSpPr txBox="1"/>
          <p:nvPr/>
        </p:nvSpPr>
        <p:spPr>
          <a:xfrm>
            <a:off x="4041775" y="3287713"/>
            <a:ext cx="156051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6" name="TextBox 13"/>
          <p:cNvSpPr txBox="1"/>
          <p:nvPr/>
        </p:nvSpPr>
        <p:spPr>
          <a:xfrm>
            <a:off x="6450013" y="3013075"/>
            <a:ext cx="13716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7" name="TextBox 13"/>
          <p:cNvSpPr txBox="1"/>
          <p:nvPr/>
        </p:nvSpPr>
        <p:spPr>
          <a:xfrm>
            <a:off x="6453188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8" name="TextBox 13"/>
          <p:cNvSpPr txBox="1"/>
          <p:nvPr/>
        </p:nvSpPr>
        <p:spPr>
          <a:xfrm>
            <a:off x="8891588" y="30130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TextBox 13"/>
          <p:cNvSpPr txBox="1"/>
          <p:nvPr/>
        </p:nvSpPr>
        <p:spPr>
          <a:xfrm>
            <a:off x="8896350" y="32877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0" name="TextBox 13"/>
          <p:cNvSpPr txBox="1"/>
          <p:nvPr/>
        </p:nvSpPr>
        <p:spPr>
          <a:xfrm>
            <a:off x="2849563" y="49942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1" name="TextBox 13"/>
          <p:cNvSpPr txBox="1"/>
          <p:nvPr/>
        </p:nvSpPr>
        <p:spPr>
          <a:xfrm>
            <a:off x="2854325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2" name="TextBox 13"/>
          <p:cNvSpPr txBox="1"/>
          <p:nvPr/>
        </p:nvSpPr>
        <p:spPr>
          <a:xfrm>
            <a:off x="5334000" y="4994275"/>
            <a:ext cx="13731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3" name="TextBox 13"/>
          <p:cNvSpPr txBox="1"/>
          <p:nvPr/>
        </p:nvSpPr>
        <p:spPr>
          <a:xfrm>
            <a:off x="5338763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4" name="TextBox 13"/>
          <p:cNvSpPr txBox="1"/>
          <p:nvPr/>
        </p:nvSpPr>
        <p:spPr>
          <a:xfrm>
            <a:off x="7821613" y="4994275"/>
            <a:ext cx="13731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25" name="TextBox 13"/>
          <p:cNvSpPr txBox="1"/>
          <p:nvPr/>
        </p:nvSpPr>
        <p:spPr>
          <a:xfrm>
            <a:off x="7826375" y="5268913"/>
            <a:ext cx="15589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638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12" grpId="0"/>
      <p:bldP spid="12313" grpId="0"/>
      <p:bldP spid="12314" grpId="0"/>
      <p:bldP spid="12315" grpId="0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3315" name="Oval 13"/>
          <p:cNvSpPr/>
          <p:nvPr/>
        </p:nvSpPr>
        <p:spPr>
          <a:xfrm>
            <a:off x="4286250" y="4422775"/>
            <a:ext cx="1825625" cy="182562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6" name="Oval 6"/>
          <p:cNvSpPr/>
          <p:nvPr/>
        </p:nvSpPr>
        <p:spPr>
          <a:xfrm>
            <a:off x="5178425" y="1449388"/>
            <a:ext cx="1825625" cy="1825625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7" name="Oval 15"/>
          <p:cNvSpPr/>
          <p:nvPr/>
        </p:nvSpPr>
        <p:spPr>
          <a:xfrm>
            <a:off x="6523038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8" name="Oval 16"/>
          <p:cNvSpPr/>
          <p:nvPr/>
        </p:nvSpPr>
        <p:spPr>
          <a:xfrm>
            <a:off x="6111875" y="4422775"/>
            <a:ext cx="1824038" cy="182562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9" name="Oval 12"/>
          <p:cNvSpPr/>
          <p:nvPr/>
        </p:nvSpPr>
        <p:spPr>
          <a:xfrm>
            <a:off x="3819525" y="2665413"/>
            <a:ext cx="1825625" cy="182562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20" name="Regular Pentagon 8"/>
          <p:cNvSpPr/>
          <p:nvPr/>
        </p:nvSpPr>
        <p:spPr>
          <a:xfrm>
            <a:off x="4732338" y="2571750"/>
            <a:ext cx="2703512" cy="2554288"/>
          </a:xfrm>
          <a:prstGeom prst="pentagon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1" name="Oval 9"/>
          <p:cNvSpPr/>
          <p:nvPr/>
        </p:nvSpPr>
        <p:spPr>
          <a:xfrm>
            <a:off x="5462588" y="1733550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Oval 24"/>
          <p:cNvSpPr/>
          <p:nvPr/>
        </p:nvSpPr>
        <p:spPr>
          <a:xfrm>
            <a:off x="4103688" y="2949575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Oval 25"/>
          <p:cNvSpPr/>
          <p:nvPr/>
        </p:nvSpPr>
        <p:spPr>
          <a:xfrm>
            <a:off x="6807200" y="2949575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4" name="Oval 26"/>
          <p:cNvSpPr/>
          <p:nvPr/>
        </p:nvSpPr>
        <p:spPr>
          <a:xfrm>
            <a:off x="6394450" y="4706938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5" name="Oval 27"/>
          <p:cNvSpPr/>
          <p:nvPr/>
        </p:nvSpPr>
        <p:spPr>
          <a:xfrm>
            <a:off x="4570413" y="4706938"/>
            <a:ext cx="1257300" cy="1257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algn="ctr" defTabSz="1217930"/>
            <a:endParaRPr lang="en-US" altLang="zh-CN" sz="3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6" name="Freeform 222"/>
          <p:cNvSpPr>
            <a:spLocks noEditPoints="1"/>
          </p:cNvSpPr>
          <p:nvPr/>
        </p:nvSpPr>
        <p:spPr>
          <a:xfrm>
            <a:off x="5970588" y="1990725"/>
            <a:ext cx="241300" cy="417513"/>
          </a:xfrm>
          <a:custGeom>
            <a:avLst/>
            <a:gdLst/>
            <a:ahLst/>
            <a:cxnLst>
              <a:cxn ang="0">
                <a:pos x="241300" y="255493"/>
              </a:cxn>
              <a:cxn ang="0">
                <a:pos x="216551" y="280419"/>
              </a:cxn>
              <a:cxn ang="0">
                <a:pos x="191803" y="255493"/>
              </a:cxn>
              <a:cxn ang="0">
                <a:pos x="191803" y="174483"/>
              </a:cxn>
              <a:cxn ang="0">
                <a:pos x="179428" y="174483"/>
              </a:cxn>
              <a:cxn ang="0">
                <a:pos x="179428" y="386355"/>
              </a:cxn>
              <a:cxn ang="0">
                <a:pos x="154679" y="417513"/>
              </a:cxn>
              <a:cxn ang="0">
                <a:pos x="123744" y="386355"/>
              </a:cxn>
              <a:cxn ang="0">
                <a:pos x="123744" y="280419"/>
              </a:cxn>
              <a:cxn ang="0">
                <a:pos x="111369" y="280419"/>
              </a:cxn>
              <a:cxn ang="0">
                <a:pos x="111369" y="386355"/>
              </a:cxn>
              <a:cxn ang="0">
                <a:pos x="86621" y="417513"/>
              </a:cxn>
              <a:cxn ang="0">
                <a:pos x="55685" y="386355"/>
              </a:cxn>
              <a:cxn ang="0">
                <a:pos x="55685" y="174483"/>
              </a:cxn>
              <a:cxn ang="0">
                <a:pos x="43310" y="174483"/>
              </a:cxn>
              <a:cxn ang="0">
                <a:pos x="43310" y="255493"/>
              </a:cxn>
              <a:cxn ang="0">
                <a:pos x="18562" y="280419"/>
              </a:cxn>
              <a:cxn ang="0">
                <a:pos x="0" y="255493"/>
              </a:cxn>
              <a:cxn ang="0">
                <a:pos x="0" y="155788"/>
              </a:cxn>
              <a:cxn ang="0">
                <a:pos x="43310" y="112168"/>
              </a:cxn>
              <a:cxn ang="0">
                <a:pos x="191803" y="112168"/>
              </a:cxn>
              <a:cxn ang="0">
                <a:pos x="241300" y="155788"/>
              </a:cxn>
              <a:cxn ang="0">
                <a:pos x="241300" y="255493"/>
              </a:cxn>
              <a:cxn ang="0">
                <a:pos x="117556" y="105936"/>
              </a:cxn>
              <a:cxn ang="0">
                <a:pos x="68059" y="49852"/>
              </a:cxn>
              <a:cxn ang="0">
                <a:pos x="117556" y="0"/>
              </a:cxn>
              <a:cxn ang="0">
                <a:pos x="173241" y="49852"/>
              </a:cxn>
              <a:cxn ang="0">
                <a:pos x="117556" y="105936"/>
              </a:cxn>
            </a:cxnLst>
            <a:rect l="0" t="0" r="0" b="0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rgbClr val="F074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7" name="Freeform 21"/>
          <p:cNvSpPr>
            <a:spLocks noChangeAspect="1" noEditPoints="1"/>
          </p:cNvSpPr>
          <p:nvPr/>
        </p:nvSpPr>
        <p:spPr>
          <a:xfrm>
            <a:off x="7261225" y="3276600"/>
            <a:ext cx="349250" cy="282575"/>
          </a:xfrm>
          <a:custGeom>
            <a:avLst/>
            <a:gdLst/>
            <a:ahLst/>
            <a:cxnLst>
              <a:cxn ang="0">
                <a:pos x="349250" y="216977"/>
              </a:cxn>
              <a:cxn ang="0">
                <a:pos x="323942" y="232115"/>
              </a:cxn>
              <a:cxn ang="0">
                <a:pos x="273326" y="282575"/>
              </a:cxn>
              <a:cxn ang="0">
                <a:pos x="222710" y="232115"/>
              </a:cxn>
              <a:cxn ang="0">
                <a:pos x="141725" y="232115"/>
              </a:cxn>
              <a:cxn ang="0">
                <a:pos x="91109" y="282575"/>
              </a:cxn>
              <a:cxn ang="0">
                <a:pos x="40493" y="232115"/>
              </a:cxn>
              <a:cxn ang="0">
                <a:pos x="25308" y="232115"/>
              </a:cxn>
              <a:cxn ang="0">
                <a:pos x="0" y="216977"/>
              </a:cxn>
              <a:cxn ang="0">
                <a:pos x="15185" y="206885"/>
              </a:cxn>
              <a:cxn ang="0">
                <a:pos x="15185" y="141288"/>
              </a:cxn>
              <a:cxn ang="0">
                <a:pos x="20246" y="100920"/>
              </a:cxn>
              <a:cxn ang="0">
                <a:pos x="60739" y="60552"/>
              </a:cxn>
              <a:cxn ang="0">
                <a:pos x="86047" y="50460"/>
              </a:cxn>
              <a:cxn ang="0">
                <a:pos x="116417" y="50460"/>
              </a:cxn>
              <a:cxn ang="0">
                <a:pos x="116417" y="10092"/>
              </a:cxn>
              <a:cxn ang="0">
                <a:pos x="131601" y="0"/>
              </a:cxn>
              <a:cxn ang="0">
                <a:pos x="339127" y="0"/>
              </a:cxn>
              <a:cxn ang="0">
                <a:pos x="349250" y="10092"/>
              </a:cxn>
              <a:cxn ang="0">
                <a:pos x="349250" y="216977"/>
              </a:cxn>
              <a:cxn ang="0">
                <a:pos x="116417" y="126150"/>
              </a:cxn>
              <a:cxn ang="0">
                <a:pos x="116417" y="75690"/>
              </a:cxn>
              <a:cxn ang="0">
                <a:pos x="86047" y="75690"/>
              </a:cxn>
              <a:cxn ang="0">
                <a:pos x="80986" y="75690"/>
              </a:cxn>
              <a:cxn ang="0">
                <a:pos x="40493" y="116058"/>
              </a:cxn>
              <a:cxn ang="0">
                <a:pos x="40493" y="121104"/>
              </a:cxn>
              <a:cxn ang="0">
                <a:pos x="40493" y="126150"/>
              </a:cxn>
              <a:cxn ang="0">
                <a:pos x="116417" y="126150"/>
              </a:cxn>
              <a:cxn ang="0">
                <a:pos x="91109" y="206885"/>
              </a:cxn>
              <a:cxn ang="0">
                <a:pos x="65801" y="232115"/>
              </a:cxn>
              <a:cxn ang="0">
                <a:pos x="91109" y="257345"/>
              </a:cxn>
              <a:cxn ang="0">
                <a:pos x="116417" y="232115"/>
              </a:cxn>
              <a:cxn ang="0">
                <a:pos x="91109" y="206885"/>
              </a:cxn>
              <a:cxn ang="0">
                <a:pos x="273326" y="206885"/>
              </a:cxn>
              <a:cxn ang="0">
                <a:pos x="248018" y="232115"/>
              </a:cxn>
              <a:cxn ang="0">
                <a:pos x="273326" y="257345"/>
              </a:cxn>
              <a:cxn ang="0">
                <a:pos x="298634" y="232115"/>
              </a:cxn>
              <a:cxn ang="0">
                <a:pos x="273326" y="206885"/>
              </a:cxn>
            </a:cxnLst>
            <a:rect l="0" t="0" r="0" b="0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FCC72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8" name="Freeform 101"/>
          <p:cNvSpPr>
            <a:spLocks noEditPoints="1"/>
          </p:cNvSpPr>
          <p:nvPr/>
        </p:nvSpPr>
        <p:spPr>
          <a:xfrm>
            <a:off x="6865938" y="5021263"/>
            <a:ext cx="315912" cy="292100"/>
          </a:xfrm>
          <a:custGeom>
            <a:avLst/>
            <a:gdLst/>
            <a:ahLst/>
            <a:cxnLst>
              <a:cxn ang="0">
                <a:pos x="181185" y="166914"/>
              </a:cxn>
              <a:cxn ang="0">
                <a:pos x="190476" y="204006"/>
              </a:cxn>
              <a:cxn ang="0">
                <a:pos x="162602" y="231825"/>
              </a:cxn>
              <a:cxn ang="0">
                <a:pos x="125436" y="245735"/>
              </a:cxn>
              <a:cxn ang="0">
                <a:pos x="83624" y="245735"/>
              </a:cxn>
              <a:cxn ang="0">
                <a:pos x="51103" y="231825"/>
              </a:cxn>
              <a:cxn ang="0">
                <a:pos x="18583" y="204006"/>
              </a:cxn>
              <a:cxn ang="0">
                <a:pos x="27875" y="166914"/>
              </a:cxn>
              <a:cxn ang="0">
                <a:pos x="0" y="129822"/>
              </a:cxn>
              <a:cxn ang="0">
                <a:pos x="32520" y="106640"/>
              </a:cxn>
              <a:cxn ang="0">
                <a:pos x="18583" y="83457"/>
              </a:cxn>
              <a:cxn ang="0">
                <a:pos x="69686" y="74184"/>
              </a:cxn>
              <a:cxn ang="0">
                <a:pos x="88270" y="37092"/>
              </a:cxn>
              <a:cxn ang="0">
                <a:pos x="130081" y="69548"/>
              </a:cxn>
              <a:cxn ang="0">
                <a:pos x="162602" y="55638"/>
              </a:cxn>
              <a:cxn ang="0">
                <a:pos x="190476" y="88094"/>
              </a:cxn>
              <a:cxn ang="0">
                <a:pos x="209059" y="125186"/>
              </a:cxn>
              <a:cxn ang="0">
                <a:pos x="106853" y="102003"/>
              </a:cxn>
              <a:cxn ang="0">
                <a:pos x="148664" y="143732"/>
              </a:cxn>
              <a:cxn ang="0">
                <a:pos x="292683" y="74184"/>
              </a:cxn>
              <a:cxn ang="0">
                <a:pos x="297329" y="111276"/>
              </a:cxn>
              <a:cxn ang="0">
                <a:pos x="255517" y="102003"/>
              </a:cxn>
              <a:cxn ang="0">
                <a:pos x="213705" y="111276"/>
              </a:cxn>
              <a:cxn ang="0">
                <a:pos x="213705" y="74184"/>
              </a:cxn>
              <a:cxn ang="0">
                <a:pos x="213705" y="41729"/>
              </a:cxn>
              <a:cxn ang="0">
                <a:pos x="213705" y="9273"/>
              </a:cxn>
              <a:cxn ang="0">
                <a:pos x="255517" y="18546"/>
              </a:cxn>
              <a:cxn ang="0">
                <a:pos x="274100" y="0"/>
              </a:cxn>
              <a:cxn ang="0">
                <a:pos x="288037" y="32456"/>
              </a:cxn>
              <a:cxn ang="0">
                <a:pos x="315912" y="69548"/>
              </a:cxn>
              <a:cxn ang="0">
                <a:pos x="288037" y="255008"/>
              </a:cxn>
              <a:cxn ang="0">
                <a:pos x="274100" y="292100"/>
              </a:cxn>
              <a:cxn ang="0">
                <a:pos x="250871" y="273554"/>
              </a:cxn>
              <a:cxn ang="0">
                <a:pos x="209059" y="278190"/>
              </a:cxn>
              <a:cxn ang="0">
                <a:pos x="190476" y="241098"/>
              </a:cxn>
              <a:cxn ang="0">
                <a:pos x="218351" y="204006"/>
              </a:cxn>
              <a:cxn ang="0">
                <a:pos x="232288" y="166914"/>
              </a:cxn>
              <a:cxn ang="0">
                <a:pos x="260163" y="185460"/>
              </a:cxn>
              <a:cxn ang="0">
                <a:pos x="297329" y="180824"/>
              </a:cxn>
              <a:cxn ang="0">
                <a:pos x="292683" y="213279"/>
              </a:cxn>
              <a:cxn ang="0">
                <a:pos x="255517" y="37092"/>
              </a:cxn>
              <a:cxn ang="0">
                <a:pos x="274100" y="60275"/>
              </a:cxn>
              <a:cxn ang="0">
                <a:pos x="232288" y="227189"/>
              </a:cxn>
              <a:cxn ang="0">
                <a:pos x="255517" y="208643"/>
              </a:cxn>
            </a:cxnLst>
            <a:rect l="0" t="0" r="0" b="0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2B3C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9" name="Freeform 52"/>
          <p:cNvSpPr>
            <a:spLocks noChangeAspect="1" noEditPoints="1"/>
          </p:cNvSpPr>
          <p:nvPr/>
        </p:nvSpPr>
        <p:spPr>
          <a:xfrm>
            <a:off x="5040313" y="5005388"/>
            <a:ext cx="315912" cy="315912"/>
          </a:xfrm>
          <a:custGeom>
            <a:avLst/>
            <a:gdLst/>
            <a:ahLst/>
            <a:cxnLst>
              <a:cxn ang="0">
                <a:pos x="155084" y="315912"/>
              </a:cxn>
              <a:cxn ang="0">
                <a:pos x="0" y="155084"/>
              </a:cxn>
              <a:cxn ang="0">
                <a:pos x="155084" y="0"/>
              </a:cxn>
              <a:cxn ang="0">
                <a:pos x="315912" y="155084"/>
              </a:cxn>
              <a:cxn ang="0">
                <a:pos x="155084" y="315912"/>
              </a:cxn>
              <a:cxn ang="0">
                <a:pos x="155084" y="45951"/>
              </a:cxn>
              <a:cxn ang="0">
                <a:pos x="45951" y="155084"/>
              </a:cxn>
              <a:cxn ang="0">
                <a:pos x="155084" y="269961"/>
              </a:cxn>
              <a:cxn ang="0">
                <a:pos x="269961" y="155084"/>
              </a:cxn>
              <a:cxn ang="0">
                <a:pos x="155084" y="45951"/>
              </a:cxn>
              <a:cxn ang="0">
                <a:pos x="183803" y="178059"/>
              </a:cxn>
              <a:cxn ang="0">
                <a:pos x="178059" y="183803"/>
              </a:cxn>
              <a:cxn ang="0">
                <a:pos x="109133" y="183803"/>
              </a:cxn>
              <a:cxn ang="0">
                <a:pos x="103389" y="178059"/>
              </a:cxn>
              <a:cxn ang="0">
                <a:pos x="103389" y="160828"/>
              </a:cxn>
              <a:cxn ang="0">
                <a:pos x="109133" y="155084"/>
              </a:cxn>
              <a:cxn ang="0">
                <a:pos x="155084" y="155084"/>
              </a:cxn>
              <a:cxn ang="0">
                <a:pos x="155084" y="86158"/>
              </a:cxn>
              <a:cxn ang="0">
                <a:pos x="160828" y="80414"/>
              </a:cxn>
              <a:cxn ang="0">
                <a:pos x="178059" y="80414"/>
              </a:cxn>
              <a:cxn ang="0">
                <a:pos x="183803" y="86158"/>
              </a:cxn>
              <a:cxn ang="0">
                <a:pos x="183803" y="178059"/>
              </a:cxn>
            </a:cxnLst>
            <a:rect l="0" t="0" r="0" b="0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2B3C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0" name="Freeform 152"/>
          <p:cNvSpPr>
            <a:spLocks noChangeAspect="1" noEditPoints="1"/>
          </p:cNvSpPr>
          <p:nvPr/>
        </p:nvSpPr>
        <p:spPr>
          <a:xfrm>
            <a:off x="4568825" y="3267075"/>
            <a:ext cx="325438" cy="300038"/>
          </a:xfrm>
          <a:custGeom>
            <a:avLst/>
            <a:gdLst/>
            <a:ahLst/>
            <a:cxnLst>
              <a:cxn ang="0">
                <a:pos x="325438" y="96786"/>
              </a:cxn>
              <a:cxn ang="0">
                <a:pos x="223435" y="174216"/>
              </a:cxn>
              <a:cxn ang="0">
                <a:pos x="204006" y="193573"/>
              </a:cxn>
              <a:cxn ang="0">
                <a:pos x="189434" y="227448"/>
              </a:cxn>
              <a:cxn ang="0">
                <a:pos x="213720" y="251645"/>
              </a:cxn>
              <a:cxn ang="0">
                <a:pos x="252579" y="280681"/>
              </a:cxn>
              <a:cxn ang="0">
                <a:pos x="252579" y="295199"/>
              </a:cxn>
              <a:cxn ang="0">
                <a:pos x="247721" y="300038"/>
              </a:cxn>
              <a:cxn ang="0">
                <a:pos x="82574" y="300038"/>
              </a:cxn>
              <a:cxn ang="0">
                <a:pos x="77717" y="295199"/>
              </a:cxn>
              <a:cxn ang="0">
                <a:pos x="77717" y="280681"/>
              </a:cxn>
              <a:cxn ang="0">
                <a:pos x="116575" y="251645"/>
              </a:cxn>
              <a:cxn ang="0">
                <a:pos x="140861" y="227448"/>
              </a:cxn>
              <a:cxn ang="0">
                <a:pos x="126289" y="193573"/>
              </a:cxn>
              <a:cxn ang="0">
                <a:pos x="106860" y="174216"/>
              </a:cxn>
              <a:cxn ang="0">
                <a:pos x="0" y="96786"/>
              </a:cxn>
              <a:cxn ang="0">
                <a:pos x="0" y="72590"/>
              </a:cxn>
              <a:cxn ang="0">
                <a:pos x="19429" y="53233"/>
              </a:cxn>
              <a:cxn ang="0">
                <a:pos x="77717" y="53233"/>
              </a:cxn>
              <a:cxn ang="0">
                <a:pos x="77717" y="33875"/>
              </a:cxn>
              <a:cxn ang="0">
                <a:pos x="106860" y="0"/>
              </a:cxn>
              <a:cxn ang="0">
                <a:pos x="218578" y="0"/>
              </a:cxn>
              <a:cxn ang="0">
                <a:pos x="252579" y="33875"/>
              </a:cxn>
              <a:cxn ang="0">
                <a:pos x="252579" y="53233"/>
              </a:cxn>
              <a:cxn ang="0">
                <a:pos x="306009" y="53233"/>
              </a:cxn>
              <a:cxn ang="0">
                <a:pos x="325438" y="72590"/>
              </a:cxn>
              <a:cxn ang="0">
                <a:pos x="325438" y="96786"/>
              </a:cxn>
              <a:cxn ang="0">
                <a:pos x="77717" y="77429"/>
              </a:cxn>
              <a:cxn ang="0">
                <a:pos x="29144" y="77429"/>
              </a:cxn>
              <a:cxn ang="0">
                <a:pos x="29144" y="96786"/>
              </a:cxn>
              <a:cxn ang="0">
                <a:pos x="92288" y="150019"/>
              </a:cxn>
              <a:cxn ang="0">
                <a:pos x="77717" y="77429"/>
              </a:cxn>
              <a:cxn ang="0">
                <a:pos x="301152" y="77429"/>
              </a:cxn>
              <a:cxn ang="0">
                <a:pos x="252579" y="77429"/>
              </a:cxn>
              <a:cxn ang="0">
                <a:pos x="238007" y="150019"/>
              </a:cxn>
              <a:cxn ang="0">
                <a:pos x="301152" y="96786"/>
              </a:cxn>
              <a:cxn ang="0">
                <a:pos x="301152" y="77429"/>
              </a:cxn>
            </a:cxnLst>
            <a:rect l="0" t="0" r="0" b="0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CC72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1" name="Freeform 132"/>
          <p:cNvSpPr>
            <a:spLocks noEditPoints="1"/>
          </p:cNvSpPr>
          <p:nvPr/>
        </p:nvSpPr>
        <p:spPr>
          <a:xfrm>
            <a:off x="5605463" y="3484563"/>
            <a:ext cx="984250" cy="939800"/>
          </a:xfrm>
          <a:custGeom>
            <a:avLst/>
            <a:gdLst/>
            <a:ahLst/>
            <a:cxnLst>
              <a:cxn ang="0">
                <a:pos x="953492" y="477603"/>
              </a:cxn>
              <a:cxn ang="0">
                <a:pos x="953492" y="477603"/>
              </a:cxn>
              <a:cxn ang="0">
                <a:pos x="830461" y="415977"/>
              </a:cxn>
              <a:cxn ang="0">
                <a:pos x="692051" y="508416"/>
              </a:cxn>
              <a:cxn ang="0">
                <a:pos x="676672" y="539230"/>
              </a:cxn>
              <a:cxn ang="0">
                <a:pos x="661293" y="539230"/>
              </a:cxn>
              <a:cxn ang="0">
                <a:pos x="645914" y="539230"/>
              </a:cxn>
              <a:cxn ang="0">
                <a:pos x="630535" y="508416"/>
              </a:cxn>
              <a:cxn ang="0">
                <a:pos x="492125" y="415977"/>
              </a:cxn>
              <a:cxn ang="0">
                <a:pos x="353715" y="508416"/>
              </a:cxn>
              <a:cxn ang="0">
                <a:pos x="338336" y="539230"/>
              </a:cxn>
              <a:cxn ang="0">
                <a:pos x="322957" y="539230"/>
              </a:cxn>
              <a:cxn ang="0">
                <a:pos x="307578" y="539230"/>
              </a:cxn>
              <a:cxn ang="0">
                <a:pos x="292199" y="508416"/>
              </a:cxn>
              <a:cxn ang="0">
                <a:pos x="153789" y="415977"/>
              </a:cxn>
              <a:cxn ang="0">
                <a:pos x="46137" y="477603"/>
              </a:cxn>
              <a:cxn ang="0">
                <a:pos x="30758" y="477603"/>
              </a:cxn>
              <a:cxn ang="0">
                <a:pos x="0" y="462197"/>
              </a:cxn>
              <a:cxn ang="0">
                <a:pos x="0" y="462197"/>
              </a:cxn>
              <a:cxn ang="0">
                <a:pos x="492125" y="107846"/>
              </a:cxn>
              <a:cxn ang="0">
                <a:pos x="984250" y="462197"/>
              </a:cxn>
              <a:cxn ang="0">
                <a:pos x="984250" y="462197"/>
              </a:cxn>
              <a:cxn ang="0">
                <a:pos x="953492" y="477603"/>
              </a:cxn>
              <a:cxn ang="0">
                <a:pos x="522883" y="785734"/>
              </a:cxn>
              <a:cxn ang="0">
                <a:pos x="384473" y="939800"/>
              </a:cxn>
              <a:cxn ang="0">
                <a:pos x="230684" y="785734"/>
              </a:cxn>
              <a:cxn ang="0">
                <a:pos x="261441" y="754921"/>
              </a:cxn>
              <a:cxn ang="0">
                <a:pos x="307578" y="785734"/>
              </a:cxn>
              <a:cxn ang="0">
                <a:pos x="384473" y="862767"/>
              </a:cxn>
              <a:cxn ang="0">
                <a:pos x="461367" y="785734"/>
              </a:cxn>
              <a:cxn ang="0">
                <a:pos x="461367" y="446790"/>
              </a:cxn>
              <a:cxn ang="0">
                <a:pos x="492125" y="446790"/>
              </a:cxn>
              <a:cxn ang="0">
                <a:pos x="522883" y="446790"/>
              </a:cxn>
              <a:cxn ang="0">
                <a:pos x="522883" y="785734"/>
              </a:cxn>
              <a:cxn ang="0">
                <a:pos x="522883" y="92439"/>
              </a:cxn>
              <a:cxn ang="0">
                <a:pos x="492125" y="92439"/>
              </a:cxn>
              <a:cxn ang="0">
                <a:pos x="461367" y="92439"/>
              </a:cxn>
              <a:cxn ang="0">
                <a:pos x="461367" y="46220"/>
              </a:cxn>
              <a:cxn ang="0">
                <a:pos x="492125" y="0"/>
              </a:cxn>
              <a:cxn ang="0">
                <a:pos x="522883" y="46220"/>
              </a:cxn>
              <a:cxn ang="0">
                <a:pos x="522883" y="92439"/>
              </a:cxn>
            </a:cxnLst>
            <a:rect l="0" t="0" r="0" b="0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7F7F7F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3332" name="TextBox 13"/>
          <p:cNvSpPr txBox="1"/>
          <p:nvPr/>
        </p:nvSpPr>
        <p:spPr>
          <a:xfrm>
            <a:off x="4167188" y="1647825"/>
            <a:ext cx="8016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TextBox 13"/>
          <p:cNvSpPr txBox="1"/>
          <p:nvPr/>
        </p:nvSpPr>
        <p:spPr>
          <a:xfrm>
            <a:off x="2978150" y="1968500"/>
            <a:ext cx="19907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TextBox 13"/>
          <p:cNvSpPr txBox="1"/>
          <p:nvPr/>
        </p:nvSpPr>
        <p:spPr>
          <a:xfrm>
            <a:off x="8515350" y="3246438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5" name="TextBox 13"/>
          <p:cNvSpPr txBox="1"/>
          <p:nvPr/>
        </p:nvSpPr>
        <p:spPr>
          <a:xfrm>
            <a:off x="8610600" y="3514725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TextBox 13"/>
          <p:cNvSpPr txBox="1"/>
          <p:nvPr/>
        </p:nvSpPr>
        <p:spPr>
          <a:xfrm>
            <a:off x="2844800" y="3194050"/>
            <a:ext cx="8016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7" name="TextBox 13"/>
          <p:cNvSpPr txBox="1"/>
          <p:nvPr/>
        </p:nvSpPr>
        <p:spPr>
          <a:xfrm>
            <a:off x="1655763" y="3514725"/>
            <a:ext cx="19907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8" name="TextBox 13"/>
          <p:cNvSpPr txBox="1"/>
          <p:nvPr/>
        </p:nvSpPr>
        <p:spPr>
          <a:xfrm>
            <a:off x="3336925" y="5162550"/>
            <a:ext cx="80327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TextBox 13"/>
          <p:cNvSpPr txBox="1"/>
          <p:nvPr/>
        </p:nvSpPr>
        <p:spPr>
          <a:xfrm>
            <a:off x="2147888" y="5483225"/>
            <a:ext cx="1992312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0" name="TextBox 13"/>
          <p:cNvSpPr txBox="1"/>
          <p:nvPr/>
        </p:nvSpPr>
        <p:spPr>
          <a:xfrm>
            <a:off x="8064500" y="5162550"/>
            <a:ext cx="7620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1" name="TextBox 13"/>
          <p:cNvSpPr txBox="1"/>
          <p:nvPr/>
        </p:nvSpPr>
        <p:spPr>
          <a:xfrm>
            <a:off x="8159750" y="5430838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2" name="TextBox 13"/>
          <p:cNvSpPr txBox="1"/>
          <p:nvPr/>
        </p:nvSpPr>
        <p:spPr>
          <a:xfrm>
            <a:off x="5792788" y="2490788"/>
            <a:ext cx="6905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074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3" name="TextBox 13"/>
          <p:cNvSpPr txBox="1"/>
          <p:nvPr/>
        </p:nvSpPr>
        <p:spPr>
          <a:xfrm>
            <a:off x="7118350" y="3719513"/>
            <a:ext cx="69056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4" name="TextBox 13"/>
          <p:cNvSpPr txBox="1"/>
          <p:nvPr/>
        </p:nvSpPr>
        <p:spPr>
          <a:xfrm>
            <a:off x="6681788" y="5495925"/>
            <a:ext cx="6889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5" name="TextBox 13"/>
          <p:cNvSpPr txBox="1"/>
          <p:nvPr/>
        </p:nvSpPr>
        <p:spPr>
          <a:xfrm>
            <a:off x="4852988" y="5472113"/>
            <a:ext cx="6905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02B3C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6" name="TextBox 13"/>
          <p:cNvSpPr txBox="1"/>
          <p:nvPr/>
        </p:nvSpPr>
        <p:spPr>
          <a:xfrm>
            <a:off x="4381500" y="3733800"/>
            <a:ext cx="690563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FCC72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CC72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659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/>
      <p:bldP spid="13341" grpId="0"/>
      <p:bldP spid="13342" grpId="0"/>
      <p:bldP spid="13343" grpId="0"/>
      <p:bldP spid="13344" grpId="0"/>
      <p:bldP spid="13345" grpId="0"/>
      <p:bldP spid="13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4339" name="Teardrop 12"/>
          <p:cNvSpPr/>
          <p:nvPr/>
        </p:nvSpPr>
        <p:spPr>
          <a:xfrm rot="-5400000">
            <a:off x="6010275" y="3806825"/>
            <a:ext cx="1609725" cy="1644650"/>
          </a:xfrm>
          <a:custGeom>
            <a:avLst/>
            <a:gdLst/>
            <a:ahLst/>
            <a:cxnLst>
              <a:cxn ang="0">
                <a:pos x="0" y="822325"/>
              </a:cxn>
              <a:cxn ang="0">
                <a:pos x="804863" y="0"/>
              </a:cxn>
              <a:cxn ang="0">
                <a:pos x="1609725" y="0"/>
              </a:cxn>
              <a:cxn ang="0">
                <a:pos x="1609725" y="822325"/>
              </a:cxn>
              <a:cxn ang="0">
                <a:pos x="804863" y="1644651"/>
              </a:cxn>
              <a:cxn ang="0">
                <a:pos x="0" y="822325"/>
              </a:cxn>
            </a:cxnLst>
            <a:rect l="0" t="0" r="0" b="0"/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Teardrop 13"/>
          <p:cNvSpPr/>
          <p:nvPr/>
        </p:nvSpPr>
        <p:spPr>
          <a:xfrm rot="10800000">
            <a:off x="5992813" y="2135188"/>
            <a:ext cx="1644650" cy="1609725"/>
          </a:xfrm>
          <a:custGeom>
            <a:avLst/>
            <a:gdLst/>
            <a:ahLst/>
            <a:cxnLst>
              <a:cxn ang="0">
                <a:pos x="0" y="804863"/>
              </a:cxn>
              <a:cxn ang="0">
                <a:pos x="822325" y="0"/>
              </a:cxn>
              <a:cxn ang="0">
                <a:pos x="1644650" y="0"/>
              </a:cxn>
              <a:cxn ang="0">
                <a:pos x="1644650" y="804863"/>
              </a:cxn>
              <a:cxn ang="0">
                <a:pos x="822325" y="1609725"/>
              </a:cxn>
              <a:cxn ang="0">
                <a:pos x="-1" y="804863"/>
              </a:cxn>
              <a:cxn ang="0">
                <a:pos x="0" y="804863"/>
              </a:cxn>
            </a:cxnLst>
            <a:rect l="0" t="0" r="0" b="0"/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Teardrop 14"/>
          <p:cNvSpPr/>
          <p:nvPr/>
        </p:nvSpPr>
        <p:spPr>
          <a:xfrm>
            <a:off x="4248150" y="3824288"/>
            <a:ext cx="1644650" cy="1609725"/>
          </a:xfrm>
          <a:custGeom>
            <a:avLst/>
            <a:gdLst/>
            <a:ahLst/>
            <a:cxnLst>
              <a:cxn ang="0">
                <a:pos x="0" y="804863"/>
              </a:cxn>
              <a:cxn ang="0">
                <a:pos x="822325" y="0"/>
              </a:cxn>
              <a:cxn ang="0">
                <a:pos x="1644650" y="0"/>
              </a:cxn>
              <a:cxn ang="0">
                <a:pos x="1644650" y="804863"/>
              </a:cxn>
              <a:cxn ang="0">
                <a:pos x="822325" y="1609725"/>
              </a:cxn>
              <a:cxn ang="0">
                <a:pos x="-1" y="804863"/>
              </a:cxn>
              <a:cxn ang="0">
                <a:pos x="0" y="804863"/>
              </a:cxn>
            </a:cxnLst>
            <a:rect l="0" t="0" r="0" b="0"/>
            <a:pathLst>
              <a:path w="1644833" h="1609518">
                <a:moveTo>
                  <a:pt x="0" y="804759"/>
                </a:moveTo>
                <a:cubicBezTo>
                  <a:pt x="0" y="360303"/>
                  <a:pt x="368209" y="0"/>
                  <a:pt x="822417" y="0"/>
                </a:cubicBezTo>
                <a:lnTo>
                  <a:pt x="1644833" y="0"/>
                </a:lnTo>
                <a:lnTo>
                  <a:pt x="1644833" y="804759"/>
                </a:lnTo>
                <a:cubicBezTo>
                  <a:pt x="1644833" y="1249215"/>
                  <a:pt x="1276624" y="1609518"/>
                  <a:pt x="822416" y="1609518"/>
                </a:cubicBezTo>
                <a:cubicBezTo>
                  <a:pt x="368208" y="1609518"/>
                  <a:pt x="-1" y="1249215"/>
                  <a:pt x="-1" y="804759"/>
                </a:cubicBezTo>
                <a:lnTo>
                  <a:pt x="0" y="804759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Teardrop 17"/>
          <p:cNvSpPr/>
          <p:nvPr/>
        </p:nvSpPr>
        <p:spPr>
          <a:xfrm rot="5400000">
            <a:off x="4260850" y="2117725"/>
            <a:ext cx="1609725" cy="1644650"/>
          </a:xfrm>
          <a:custGeom>
            <a:avLst/>
            <a:gdLst/>
            <a:ahLst/>
            <a:cxnLst>
              <a:cxn ang="0">
                <a:pos x="0" y="822325"/>
              </a:cxn>
              <a:cxn ang="0">
                <a:pos x="804863" y="0"/>
              </a:cxn>
              <a:cxn ang="0">
                <a:pos x="1609725" y="0"/>
              </a:cxn>
              <a:cxn ang="0">
                <a:pos x="1609725" y="822325"/>
              </a:cxn>
              <a:cxn ang="0">
                <a:pos x="804863" y="1644651"/>
              </a:cxn>
              <a:cxn ang="0">
                <a:pos x="0" y="822325"/>
              </a:cxn>
            </a:cxnLst>
            <a:rect l="0" t="0" r="0" b="0"/>
            <a:pathLst>
              <a:path w="1609518" h="1644833">
                <a:moveTo>
                  <a:pt x="0" y="822417"/>
                </a:moveTo>
                <a:cubicBezTo>
                  <a:pt x="0" y="368209"/>
                  <a:pt x="360303" y="0"/>
                  <a:pt x="804759" y="0"/>
                </a:cubicBezTo>
                <a:lnTo>
                  <a:pt x="1609518" y="0"/>
                </a:lnTo>
                <a:lnTo>
                  <a:pt x="1609518" y="822417"/>
                </a:lnTo>
                <a:cubicBezTo>
                  <a:pt x="1609518" y="1276625"/>
                  <a:pt x="1249215" y="1644834"/>
                  <a:pt x="804759" y="1644834"/>
                </a:cubicBezTo>
                <a:cubicBezTo>
                  <a:pt x="360303" y="1644834"/>
                  <a:pt x="0" y="1276625"/>
                  <a:pt x="0" y="822417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Isosceles Triangle 20"/>
          <p:cNvSpPr/>
          <p:nvPr/>
        </p:nvSpPr>
        <p:spPr>
          <a:xfrm rot="-5400000">
            <a:off x="3983038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07474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4" name="Isosceles Triangle 21"/>
          <p:cNvSpPr/>
          <p:nvPr/>
        </p:nvSpPr>
        <p:spPr>
          <a:xfrm rot="5400000">
            <a:off x="7713663" y="29019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FFBF53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5" name="Isosceles Triangle 22"/>
          <p:cNvSpPr/>
          <p:nvPr/>
        </p:nvSpPr>
        <p:spPr>
          <a:xfrm rot="-5400000">
            <a:off x="3983038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02B3C5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6" name="Isosceles Triangle 23"/>
          <p:cNvSpPr/>
          <p:nvPr/>
        </p:nvSpPr>
        <p:spPr>
          <a:xfrm rot="5400000">
            <a:off x="7713663" y="4603750"/>
            <a:ext cx="196850" cy="76200"/>
          </a:xfrm>
          <a:prstGeom prst="triangle">
            <a:avLst>
              <a:gd name="adj" fmla="val 50000"/>
            </a:avLst>
          </a:prstGeom>
          <a:solidFill>
            <a:srgbClr val="6A3C7C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7" name="文本框 13"/>
          <p:cNvSpPr txBox="1"/>
          <p:nvPr/>
        </p:nvSpPr>
        <p:spPr>
          <a:xfrm>
            <a:off x="5168900" y="2841625"/>
            <a:ext cx="706438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文本框 14"/>
          <p:cNvSpPr txBox="1"/>
          <p:nvPr/>
        </p:nvSpPr>
        <p:spPr>
          <a:xfrm>
            <a:off x="5926138" y="2835275"/>
            <a:ext cx="706437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文本框 15"/>
          <p:cNvSpPr txBox="1"/>
          <p:nvPr/>
        </p:nvSpPr>
        <p:spPr>
          <a:xfrm>
            <a:off x="5135563" y="3783013"/>
            <a:ext cx="704850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文本框 16"/>
          <p:cNvSpPr txBox="1"/>
          <p:nvPr/>
        </p:nvSpPr>
        <p:spPr>
          <a:xfrm>
            <a:off x="5888038" y="3817938"/>
            <a:ext cx="706437" cy="101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Box 13@|17FFC:16777215|FBC:16777215|LFC:16777215|LBC:16777215"/>
          <p:cNvSpPr txBox="1"/>
          <p:nvPr/>
        </p:nvSpPr>
        <p:spPr>
          <a:xfrm>
            <a:off x="1722438" y="2593975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TextBox 13@|17FFC:16777215|FBC:16777215|LFC:16777215|LBC:16777215"/>
          <p:cNvSpPr txBox="1"/>
          <p:nvPr/>
        </p:nvSpPr>
        <p:spPr>
          <a:xfrm>
            <a:off x="1727200" y="2916238"/>
            <a:ext cx="20542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TextBox 13@|17FFC:16777215|FBC:16777215|LFC:16777215|LBC:16777215"/>
          <p:cNvSpPr txBox="1"/>
          <p:nvPr/>
        </p:nvSpPr>
        <p:spPr>
          <a:xfrm>
            <a:off x="1722438" y="4424363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TextBox 13@|17FFC:16777215|FBC:16777215|LFC:16777215|LBC:16777215"/>
          <p:cNvSpPr txBox="1"/>
          <p:nvPr/>
        </p:nvSpPr>
        <p:spPr>
          <a:xfrm>
            <a:off x="1727200" y="4746625"/>
            <a:ext cx="20542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5" name="TextBox 13@|17FFC:16777215|FBC:16777215|LFC:16777215|LBC:16777215"/>
          <p:cNvSpPr txBox="1"/>
          <p:nvPr/>
        </p:nvSpPr>
        <p:spPr>
          <a:xfrm>
            <a:off x="8235950" y="2593975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6" name="TextBox 13@|17FFC:16777215|FBC:16777215|LFC:16777215|LBC:16777215"/>
          <p:cNvSpPr txBox="1"/>
          <p:nvPr/>
        </p:nvSpPr>
        <p:spPr>
          <a:xfrm>
            <a:off x="8240713" y="2916238"/>
            <a:ext cx="20542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7" name="TextBox 13@|17FFC:16777215|FBC:16777215|LFC:16777215|LBC:16777215"/>
          <p:cNvSpPr txBox="1"/>
          <p:nvPr/>
        </p:nvSpPr>
        <p:spPr>
          <a:xfrm>
            <a:off x="8235950" y="4424363"/>
            <a:ext cx="12954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8" name="TextBox 13@|17FFC:16777215|FBC:16777215|LFC:16777215|LBC:16777215"/>
          <p:cNvSpPr txBox="1"/>
          <p:nvPr/>
        </p:nvSpPr>
        <p:spPr>
          <a:xfrm>
            <a:off x="8240713" y="4746625"/>
            <a:ext cx="20542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671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28675" name="椭圆 3"/>
          <p:cNvSpPr/>
          <p:nvPr/>
        </p:nvSpPr>
        <p:spPr>
          <a:xfrm>
            <a:off x="6164263" y="1935163"/>
            <a:ext cx="2139950" cy="2139950"/>
          </a:xfrm>
          <a:prstGeom prst="ellipse">
            <a:avLst/>
          </a:pr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椭圆 4"/>
          <p:cNvSpPr/>
          <p:nvPr/>
        </p:nvSpPr>
        <p:spPr>
          <a:xfrm>
            <a:off x="8624888" y="1935163"/>
            <a:ext cx="2141537" cy="2139950"/>
          </a:xfrm>
          <a:prstGeom prst="ellipse">
            <a:avLst/>
          </a:pr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椭圆 5"/>
          <p:cNvSpPr/>
          <p:nvPr/>
        </p:nvSpPr>
        <p:spPr>
          <a:xfrm>
            <a:off x="3702050" y="1935163"/>
            <a:ext cx="2141538" cy="2139950"/>
          </a:xfrm>
          <a:prstGeom prst="ellipse">
            <a:avLst/>
          </a:prstGeom>
          <a:solidFill>
            <a:srgbClr val="6A3C7C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椭圆 6"/>
          <p:cNvSpPr/>
          <p:nvPr/>
        </p:nvSpPr>
        <p:spPr>
          <a:xfrm>
            <a:off x="1241425" y="1935163"/>
            <a:ext cx="2141538" cy="2139950"/>
          </a:xfrm>
          <a:prstGeom prst="ellipse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矩形 7"/>
          <p:cNvSpPr/>
          <p:nvPr/>
        </p:nvSpPr>
        <p:spPr>
          <a:xfrm>
            <a:off x="1241425" y="5005388"/>
            <a:ext cx="9525000" cy="495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TextBox 13"/>
          <p:cNvSpPr txBox="1"/>
          <p:nvPr/>
        </p:nvSpPr>
        <p:spPr>
          <a:xfrm>
            <a:off x="1241425" y="4684713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369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2103438"/>
            <a:ext cx="1798638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38" y="2103438"/>
            <a:ext cx="1798637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325" y="2103438"/>
            <a:ext cx="1804988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463" y="2109788"/>
            <a:ext cx="1798637" cy="179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6387" name="Freeform 48@|5FFC:0|FBC:0|LFC:0|LBC:16777215"/>
          <p:cNvSpPr/>
          <p:nvPr/>
        </p:nvSpPr>
        <p:spPr>
          <a:xfrm>
            <a:off x="1585913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rect l="0" t="0" r="0" b="0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88"/>
          <p:cNvSpPr/>
          <p:nvPr/>
        </p:nvSpPr>
        <p:spPr>
          <a:xfrm>
            <a:off x="2514600" y="3348038"/>
            <a:ext cx="1074738" cy="1454150"/>
          </a:xfrm>
          <a:custGeom>
            <a:avLst/>
            <a:gdLst/>
            <a:ahLst/>
            <a:cxnLst>
              <a:cxn ang="0">
                <a:pos x="14475" y="989328"/>
              </a:cxn>
              <a:cxn ang="0">
                <a:pos x="493945" y="1436064"/>
              </a:cxn>
              <a:cxn ang="0">
                <a:pos x="1053026" y="1018267"/>
              </a:cxn>
              <a:cxn ang="0">
                <a:pos x="510229" y="0"/>
              </a:cxn>
              <a:cxn ang="0">
                <a:pos x="14475" y="989328"/>
              </a:cxn>
            </a:cxnLst>
            <a:rect l="0" t="0" r="0" b="0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Text Box 10"/>
          <p:cNvSpPr txBox="1"/>
          <p:nvPr/>
        </p:nvSpPr>
        <p:spPr>
          <a:xfrm>
            <a:off x="2676525" y="4192588"/>
            <a:ext cx="741363" cy="32385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algn="ctr" defTabSz="1087755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0" name="Straight Connector 93"/>
          <p:cNvCxnSpPr/>
          <p:nvPr/>
        </p:nvCxnSpPr>
        <p:spPr>
          <a:xfrm>
            <a:off x="3827463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1" name="Freeform 96@|5FFC:0|FBC:0|LFC:0|LBC:16777215"/>
          <p:cNvSpPr/>
          <p:nvPr/>
        </p:nvSpPr>
        <p:spPr>
          <a:xfrm>
            <a:off x="4049713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rect l="0" t="0" r="0" b="0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136"/>
          <p:cNvSpPr/>
          <p:nvPr/>
        </p:nvSpPr>
        <p:spPr>
          <a:xfrm>
            <a:off x="5073650" y="3348038"/>
            <a:ext cx="893763" cy="1208087"/>
          </a:xfrm>
          <a:custGeom>
            <a:avLst/>
            <a:gdLst/>
            <a:ahLst/>
            <a:cxnLst>
              <a:cxn ang="0">
                <a:pos x="12037" y="821920"/>
              </a:cxn>
              <a:cxn ang="0">
                <a:pos x="410770" y="1193061"/>
              </a:cxn>
              <a:cxn ang="0">
                <a:pos x="875707" y="845961"/>
              </a:cxn>
              <a:cxn ang="0">
                <a:pos x="424312" y="0"/>
              </a:cxn>
              <a:cxn ang="0">
                <a:pos x="12037" y="821920"/>
              </a:cxn>
            </a:cxnLst>
            <a:rect l="0" t="0" r="0" b="0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Text Box 10"/>
          <p:cNvSpPr txBox="1"/>
          <p:nvPr/>
        </p:nvSpPr>
        <p:spPr>
          <a:xfrm>
            <a:off x="5149850" y="4011613"/>
            <a:ext cx="741363" cy="322262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algn="ctr" defTabSz="1087755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4" name="Straight Connector 141"/>
          <p:cNvCxnSpPr/>
          <p:nvPr/>
        </p:nvCxnSpPr>
        <p:spPr>
          <a:xfrm>
            <a:off x="6224588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5" name="Freeform 148@|5FFC:0|FBC:0|LFC:0|LBC:16777215"/>
          <p:cNvSpPr/>
          <p:nvPr/>
        </p:nvSpPr>
        <p:spPr>
          <a:xfrm>
            <a:off x="6521450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rect l="0" t="0" r="0" b="0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44"/>
          <p:cNvSpPr/>
          <p:nvPr/>
        </p:nvSpPr>
        <p:spPr>
          <a:xfrm>
            <a:off x="7672388" y="3336925"/>
            <a:ext cx="620712" cy="839788"/>
          </a:xfrm>
          <a:custGeom>
            <a:avLst/>
            <a:gdLst/>
            <a:ahLst/>
            <a:cxnLst>
              <a:cxn ang="0">
                <a:pos x="8360" y="571348"/>
              </a:cxn>
              <a:cxn ang="0">
                <a:pos x="285277" y="829343"/>
              </a:cxn>
              <a:cxn ang="0">
                <a:pos x="608172" y="588061"/>
              </a:cxn>
              <a:cxn ang="0">
                <a:pos x="294681" y="0"/>
              </a:cxn>
              <a:cxn ang="0">
                <a:pos x="8360" y="571348"/>
              </a:cxn>
            </a:cxnLst>
            <a:rect l="0" t="0" r="0" b="0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Text Box 10"/>
          <p:cNvSpPr txBox="1"/>
          <p:nvPr/>
        </p:nvSpPr>
        <p:spPr>
          <a:xfrm>
            <a:off x="7612063" y="3763963"/>
            <a:ext cx="741362" cy="261937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algn="ctr" defTabSz="1087755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en-US" altLang="zh-CN" sz="1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398" name="Straight Connector 188"/>
          <p:cNvCxnSpPr/>
          <p:nvPr/>
        </p:nvCxnSpPr>
        <p:spPr>
          <a:xfrm>
            <a:off x="8620125" y="1816100"/>
            <a:ext cx="0" cy="419417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9" name="Freeform 195@|5FFC:0|FBC:0|LFC:0|LBC:16777215"/>
          <p:cNvSpPr/>
          <p:nvPr/>
        </p:nvSpPr>
        <p:spPr>
          <a:xfrm>
            <a:off x="8816975" y="1743075"/>
            <a:ext cx="1536700" cy="1371600"/>
          </a:xfrm>
          <a:custGeom>
            <a:avLst/>
            <a:gdLst/>
            <a:ahLst/>
            <a:cxnLst>
              <a:cxn ang="0">
                <a:pos x="11252" y="1178869"/>
              </a:cxn>
              <a:cxn ang="0">
                <a:pos x="122164" y="1132293"/>
              </a:cxn>
              <a:cxn ang="0">
                <a:pos x="567422" y="1149960"/>
              </a:cxn>
              <a:cxn ang="0">
                <a:pos x="1281119" y="1230264"/>
              </a:cxn>
              <a:cxn ang="0">
                <a:pos x="1536700" y="1318599"/>
              </a:cxn>
              <a:cxn ang="0">
                <a:pos x="1419358" y="936350"/>
              </a:cxn>
              <a:cxn ang="0">
                <a:pos x="1073761" y="828742"/>
              </a:cxn>
              <a:cxn ang="0">
                <a:pos x="959634" y="658496"/>
              </a:cxn>
              <a:cxn ang="0">
                <a:pos x="898552" y="544464"/>
              </a:cxn>
              <a:cxn ang="0">
                <a:pos x="874440" y="499494"/>
              </a:cxn>
              <a:cxn ang="0">
                <a:pos x="845506" y="346915"/>
              </a:cxn>
              <a:cxn ang="0">
                <a:pos x="861581" y="314793"/>
              </a:cxn>
              <a:cxn ang="0">
                <a:pos x="819788" y="266611"/>
              </a:cxn>
              <a:cxn ang="0">
                <a:pos x="831040" y="150972"/>
              </a:cxn>
              <a:cxn ang="0">
                <a:pos x="856758" y="141336"/>
              </a:cxn>
              <a:cxn ang="0">
                <a:pos x="1067331" y="138124"/>
              </a:cxn>
              <a:cxn ang="0">
                <a:pos x="1031968" y="12849"/>
              </a:cxn>
              <a:cxn ang="0">
                <a:pos x="843899" y="30516"/>
              </a:cxn>
              <a:cxn ang="0">
                <a:pos x="757098" y="1606"/>
              </a:cxn>
              <a:cxn ang="0">
                <a:pos x="667082" y="35334"/>
              </a:cxn>
              <a:cxn ang="0">
                <a:pos x="470976" y="30516"/>
              </a:cxn>
              <a:cxn ang="0">
                <a:pos x="448472" y="154185"/>
              </a:cxn>
              <a:cxn ang="0">
                <a:pos x="665475" y="147760"/>
              </a:cxn>
              <a:cxn ang="0">
                <a:pos x="692801" y="157397"/>
              </a:cxn>
              <a:cxn ang="0">
                <a:pos x="699231" y="271429"/>
              </a:cxn>
              <a:cxn ang="0">
                <a:pos x="660652" y="314793"/>
              </a:cxn>
              <a:cxn ang="0">
                <a:pos x="676727" y="329248"/>
              </a:cxn>
              <a:cxn ang="0">
                <a:pos x="646186" y="375825"/>
              </a:cxn>
              <a:cxn ang="0">
                <a:pos x="634934" y="513948"/>
              </a:cxn>
              <a:cxn ang="0">
                <a:pos x="628504" y="546070"/>
              </a:cxn>
              <a:cxn ang="0">
                <a:pos x="538488" y="634405"/>
              </a:cxn>
              <a:cxn ang="0">
                <a:pos x="556170" y="751650"/>
              </a:cxn>
              <a:cxn ang="0">
                <a:pos x="462939" y="827136"/>
              </a:cxn>
              <a:cxn ang="0">
                <a:pos x="73942" y="807863"/>
              </a:cxn>
              <a:cxn ang="0">
                <a:pos x="16074" y="770923"/>
              </a:cxn>
            </a:cxnLst>
            <a:rect l="0" t="0" r="0" b="0"/>
            <a:pathLst>
              <a:path w="956" h="854">
                <a:moveTo>
                  <a:pt x="10" y="480"/>
                </a:moveTo>
                <a:cubicBezTo>
                  <a:pt x="10" y="480"/>
                  <a:pt x="0" y="672"/>
                  <a:pt x="7" y="734"/>
                </a:cubicBezTo>
                <a:cubicBezTo>
                  <a:pt x="7" y="734"/>
                  <a:pt x="21" y="743"/>
                  <a:pt x="33" y="736"/>
                </a:cubicBezTo>
                <a:cubicBezTo>
                  <a:pt x="45" y="728"/>
                  <a:pt x="36" y="708"/>
                  <a:pt x="76" y="705"/>
                </a:cubicBezTo>
                <a:cubicBezTo>
                  <a:pt x="115" y="702"/>
                  <a:pt x="265" y="701"/>
                  <a:pt x="265" y="701"/>
                </a:cubicBezTo>
                <a:cubicBezTo>
                  <a:pt x="265" y="701"/>
                  <a:pt x="313" y="699"/>
                  <a:pt x="353" y="716"/>
                </a:cubicBezTo>
                <a:cubicBezTo>
                  <a:pt x="392" y="733"/>
                  <a:pt x="468" y="772"/>
                  <a:pt x="595" y="722"/>
                </a:cubicBezTo>
                <a:cubicBezTo>
                  <a:pt x="723" y="672"/>
                  <a:pt x="789" y="699"/>
                  <a:pt x="797" y="766"/>
                </a:cubicBezTo>
                <a:cubicBezTo>
                  <a:pt x="804" y="833"/>
                  <a:pt x="798" y="821"/>
                  <a:pt x="824" y="828"/>
                </a:cubicBezTo>
                <a:cubicBezTo>
                  <a:pt x="850" y="836"/>
                  <a:pt x="908" y="854"/>
                  <a:pt x="956" y="821"/>
                </a:cubicBezTo>
                <a:cubicBezTo>
                  <a:pt x="955" y="739"/>
                  <a:pt x="955" y="739"/>
                  <a:pt x="955" y="739"/>
                </a:cubicBezTo>
                <a:cubicBezTo>
                  <a:pt x="955" y="739"/>
                  <a:pt x="953" y="642"/>
                  <a:pt x="883" y="583"/>
                </a:cubicBezTo>
                <a:cubicBezTo>
                  <a:pt x="814" y="523"/>
                  <a:pt x="753" y="522"/>
                  <a:pt x="736" y="520"/>
                </a:cubicBezTo>
                <a:cubicBezTo>
                  <a:pt x="720" y="519"/>
                  <a:pt x="668" y="516"/>
                  <a:pt x="668" y="516"/>
                </a:cubicBezTo>
                <a:cubicBezTo>
                  <a:pt x="668" y="516"/>
                  <a:pt x="604" y="513"/>
                  <a:pt x="601" y="466"/>
                </a:cubicBezTo>
                <a:cubicBezTo>
                  <a:pt x="598" y="419"/>
                  <a:pt x="597" y="410"/>
                  <a:pt x="597" y="410"/>
                </a:cubicBezTo>
                <a:cubicBezTo>
                  <a:pt x="597" y="410"/>
                  <a:pt x="614" y="404"/>
                  <a:pt x="614" y="389"/>
                </a:cubicBezTo>
                <a:cubicBezTo>
                  <a:pt x="614" y="373"/>
                  <a:pt x="618" y="346"/>
                  <a:pt x="559" y="339"/>
                </a:cubicBezTo>
                <a:cubicBezTo>
                  <a:pt x="557" y="325"/>
                  <a:pt x="557" y="325"/>
                  <a:pt x="557" y="325"/>
                </a:cubicBezTo>
                <a:cubicBezTo>
                  <a:pt x="544" y="311"/>
                  <a:pt x="544" y="311"/>
                  <a:pt x="544" y="311"/>
                </a:cubicBezTo>
                <a:cubicBezTo>
                  <a:pt x="544" y="228"/>
                  <a:pt x="544" y="228"/>
                  <a:pt x="544" y="228"/>
                </a:cubicBezTo>
                <a:cubicBezTo>
                  <a:pt x="544" y="228"/>
                  <a:pt x="541" y="220"/>
                  <a:pt x="526" y="216"/>
                </a:cubicBezTo>
                <a:cubicBezTo>
                  <a:pt x="526" y="205"/>
                  <a:pt x="526" y="205"/>
                  <a:pt x="526" y="205"/>
                </a:cubicBezTo>
                <a:cubicBezTo>
                  <a:pt x="526" y="205"/>
                  <a:pt x="536" y="205"/>
                  <a:pt x="536" y="196"/>
                </a:cubicBezTo>
                <a:cubicBezTo>
                  <a:pt x="536" y="187"/>
                  <a:pt x="535" y="178"/>
                  <a:pt x="535" y="178"/>
                </a:cubicBezTo>
                <a:cubicBezTo>
                  <a:pt x="535" y="178"/>
                  <a:pt x="524" y="170"/>
                  <a:pt x="510" y="166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511" y="101"/>
                  <a:pt x="514" y="98"/>
                  <a:pt x="517" y="94"/>
                </a:cubicBezTo>
                <a:cubicBezTo>
                  <a:pt x="529" y="94"/>
                  <a:pt x="529" y="94"/>
                  <a:pt x="529" y="94"/>
                </a:cubicBezTo>
                <a:cubicBezTo>
                  <a:pt x="529" y="94"/>
                  <a:pt x="532" y="92"/>
                  <a:pt x="533" y="88"/>
                </a:cubicBezTo>
                <a:cubicBezTo>
                  <a:pt x="649" y="97"/>
                  <a:pt x="649" y="97"/>
                  <a:pt x="649" y="97"/>
                </a:cubicBezTo>
                <a:cubicBezTo>
                  <a:pt x="649" y="97"/>
                  <a:pt x="660" y="99"/>
                  <a:pt x="664" y="86"/>
                </a:cubicBezTo>
                <a:cubicBezTo>
                  <a:pt x="668" y="74"/>
                  <a:pt x="670" y="39"/>
                  <a:pt x="661" y="14"/>
                </a:cubicBezTo>
                <a:cubicBezTo>
                  <a:pt x="661" y="14"/>
                  <a:pt x="660" y="5"/>
                  <a:pt x="642" y="8"/>
                </a:cubicBezTo>
                <a:cubicBezTo>
                  <a:pt x="625" y="10"/>
                  <a:pt x="531" y="24"/>
                  <a:pt x="531" y="24"/>
                </a:cubicBezTo>
                <a:cubicBezTo>
                  <a:pt x="531" y="24"/>
                  <a:pt x="530" y="19"/>
                  <a:pt x="525" y="19"/>
                </a:cubicBezTo>
                <a:cubicBezTo>
                  <a:pt x="519" y="19"/>
                  <a:pt x="514" y="19"/>
                  <a:pt x="514" y="19"/>
                </a:cubicBezTo>
                <a:cubicBezTo>
                  <a:pt x="514" y="19"/>
                  <a:pt x="502" y="2"/>
                  <a:pt x="471" y="1"/>
                </a:cubicBezTo>
                <a:cubicBezTo>
                  <a:pt x="439" y="0"/>
                  <a:pt x="430" y="21"/>
                  <a:pt x="430" y="21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2" y="25"/>
                  <a:pt x="412" y="28"/>
                </a:cubicBezTo>
                <a:cubicBezTo>
                  <a:pt x="293" y="19"/>
                  <a:pt x="293" y="19"/>
                  <a:pt x="293" y="19"/>
                </a:cubicBezTo>
                <a:cubicBezTo>
                  <a:pt x="293" y="19"/>
                  <a:pt x="281" y="17"/>
                  <a:pt x="278" y="29"/>
                </a:cubicBezTo>
                <a:cubicBezTo>
                  <a:pt x="275" y="41"/>
                  <a:pt x="274" y="77"/>
                  <a:pt x="279" y="96"/>
                </a:cubicBezTo>
                <a:cubicBezTo>
                  <a:pt x="284" y="116"/>
                  <a:pt x="301" y="110"/>
                  <a:pt x="310" y="108"/>
                </a:cubicBezTo>
                <a:cubicBezTo>
                  <a:pt x="320" y="105"/>
                  <a:pt x="414" y="92"/>
                  <a:pt x="414" y="92"/>
                </a:cubicBezTo>
                <a:cubicBezTo>
                  <a:pt x="414" y="92"/>
                  <a:pt x="413" y="98"/>
                  <a:pt x="419" y="98"/>
                </a:cubicBezTo>
                <a:cubicBezTo>
                  <a:pt x="426" y="98"/>
                  <a:pt x="431" y="98"/>
                  <a:pt x="431" y="98"/>
                </a:cubicBezTo>
                <a:cubicBezTo>
                  <a:pt x="431" y="98"/>
                  <a:pt x="433" y="103"/>
                  <a:pt x="435" y="103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69"/>
                  <a:pt x="412" y="169"/>
                  <a:pt x="411" y="179"/>
                </a:cubicBezTo>
                <a:cubicBezTo>
                  <a:pt x="411" y="189"/>
                  <a:pt x="411" y="196"/>
                  <a:pt x="411" y="196"/>
                </a:cubicBezTo>
                <a:cubicBezTo>
                  <a:pt x="411" y="196"/>
                  <a:pt x="409" y="200"/>
                  <a:pt x="415" y="202"/>
                </a:cubicBezTo>
                <a:cubicBezTo>
                  <a:pt x="420" y="204"/>
                  <a:pt x="421" y="205"/>
                  <a:pt x="421" y="205"/>
                </a:cubicBezTo>
                <a:cubicBezTo>
                  <a:pt x="421" y="219"/>
                  <a:pt x="421" y="219"/>
                  <a:pt x="421" y="219"/>
                </a:cubicBezTo>
                <a:cubicBezTo>
                  <a:pt x="421" y="219"/>
                  <a:pt x="402" y="221"/>
                  <a:pt x="402" y="234"/>
                </a:cubicBezTo>
                <a:cubicBezTo>
                  <a:pt x="402" y="247"/>
                  <a:pt x="402" y="317"/>
                  <a:pt x="402" y="317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2" y="324"/>
                  <a:pt x="392" y="324"/>
                  <a:pt x="392" y="324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35" y="347"/>
                  <a:pt x="335" y="364"/>
                </a:cubicBezTo>
                <a:cubicBezTo>
                  <a:pt x="335" y="382"/>
                  <a:pt x="335" y="395"/>
                  <a:pt x="335" y="395"/>
                </a:cubicBezTo>
                <a:cubicBezTo>
                  <a:pt x="335" y="395"/>
                  <a:pt x="334" y="402"/>
                  <a:pt x="345" y="407"/>
                </a:cubicBezTo>
                <a:cubicBezTo>
                  <a:pt x="346" y="468"/>
                  <a:pt x="346" y="468"/>
                  <a:pt x="346" y="468"/>
                </a:cubicBezTo>
                <a:cubicBezTo>
                  <a:pt x="346" y="468"/>
                  <a:pt x="347" y="491"/>
                  <a:pt x="336" y="499"/>
                </a:cubicBezTo>
                <a:cubicBezTo>
                  <a:pt x="324" y="508"/>
                  <a:pt x="306" y="515"/>
                  <a:pt x="288" y="515"/>
                </a:cubicBezTo>
                <a:cubicBezTo>
                  <a:pt x="270" y="515"/>
                  <a:pt x="73" y="517"/>
                  <a:pt x="73" y="517"/>
                </a:cubicBezTo>
                <a:cubicBezTo>
                  <a:pt x="73" y="517"/>
                  <a:pt x="51" y="515"/>
                  <a:pt x="46" y="503"/>
                </a:cubicBezTo>
                <a:cubicBezTo>
                  <a:pt x="42" y="491"/>
                  <a:pt x="33" y="483"/>
                  <a:pt x="33" y="483"/>
                </a:cubicBezTo>
                <a:cubicBezTo>
                  <a:pt x="10" y="480"/>
                  <a:pt x="10" y="480"/>
                  <a:pt x="10" y="480"/>
                </a:cubicBezTo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400" name="Freeform 191"/>
          <p:cNvSpPr/>
          <p:nvPr/>
        </p:nvSpPr>
        <p:spPr>
          <a:xfrm>
            <a:off x="9834563" y="3348038"/>
            <a:ext cx="801687" cy="1084262"/>
          </a:xfrm>
          <a:custGeom>
            <a:avLst/>
            <a:gdLst/>
            <a:ahLst/>
            <a:cxnLst>
              <a:cxn ang="0">
                <a:pos x="10797" y="737676"/>
              </a:cxn>
              <a:cxn ang="0">
                <a:pos x="368452" y="1070776"/>
              </a:cxn>
              <a:cxn ang="0">
                <a:pos x="785491" y="759253"/>
              </a:cxn>
              <a:cxn ang="0">
                <a:pos x="380599" y="0"/>
              </a:cxn>
              <a:cxn ang="0">
                <a:pos x="10797" y="737676"/>
              </a:cxn>
            </a:cxnLst>
            <a:rect l="0" t="0" r="0" b="0"/>
            <a:pathLst>
              <a:path w="594" h="80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Text Box 10"/>
          <p:cNvSpPr txBox="1"/>
          <p:nvPr/>
        </p:nvSpPr>
        <p:spPr>
          <a:xfrm>
            <a:off x="9875838" y="3919538"/>
            <a:ext cx="742950" cy="32385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 anchor="t">
            <a:spAutoFit/>
          </a:bodyPr>
          <a:lstStyle/>
          <a:p>
            <a:pPr algn="ctr" defTabSz="1087755"/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altLang="zh-CN" sz="1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2" name="TextBox 13"/>
          <p:cNvSpPr txBox="1"/>
          <p:nvPr/>
        </p:nvSpPr>
        <p:spPr>
          <a:xfrm>
            <a:off x="1455738" y="5033963"/>
            <a:ext cx="23368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/>
          <p:nvPr/>
        </p:nvSpPr>
        <p:spPr>
          <a:xfrm>
            <a:off x="184150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/>
          <p:nvPr/>
        </p:nvSpPr>
        <p:spPr>
          <a:xfrm>
            <a:off x="3956050" y="5033963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/>
          <p:nvPr/>
        </p:nvSpPr>
        <p:spPr>
          <a:xfrm>
            <a:off x="434340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Box 13"/>
          <p:cNvSpPr txBox="1"/>
          <p:nvPr/>
        </p:nvSpPr>
        <p:spPr>
          <a:xfrm>
            <a:off x="6326188" y="5033963"/>
            <a:ext cx="2336800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7" name="TextBox 13"/>
          <p:cNvSpPr txBox="1"/>
          <p:nvPr/>
        </p:nvSpPr>
        <p:spPr>
          <a:xfrm>
            <a:off x="6711950" y="5345113"/>
            <a:ext cx="165735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TextBox 13"/>
          <p:cNvSpPr txBox="1"/>
          <p:nvPr/>
        </p:nvSpPr>
        <p:spPr>
          <a:xfrm>
            <a:off x="8612188" y="503396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TextBox 13"/>
          <p:cNvSpPr txBox="1"/>
          <p:nvPr/>
        </p:nvSpPr>
        <p:spPr>
          <a:xfrm>
            <a:off x="8997950" y="5345113"/>
            <a:ext cx="1658938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722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3" grpId="0"/>
      <p:bldP spid="16397" grpId="0"/>
      <p:bldP spid="16401" grpId="0"/>
      <p:bldP spid="16402" grpId="0"/>
      <p:bldP spid="16403" grpId="0"/>
      <p:bldP spid="16404" grpId="0"/>
      <p:bldP spid="16405" grpId="0"/>
      <p:bldP spid="16406" grpId="0"/>
      <p:bldP spid="16407" grpId="0"/>
      <p:bldP spid="16408" grpId="0"/>
      <p:bldP spid="16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562" y="-327025"/>
            <a:ext cx="5778500" cy="698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 29"/>
          <p:cNvSpPr/>
          <p:nvPr/>
        </p:nvSpPr>
        <p:spPr>
          <a:xfrm>
            <a:off x="5156200" y="4724400"/>
            <a:ext cx="5926138" cy="7762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TextBox 13"/>
          <p:cNvSpPr txBox="1"/>
          <p:nvPr/>
        </p:nvSpPr>
        <p:spPr>
          <a:xfrm>
            <a:off x="6742113" y="4303713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4" name="文本框 7"/>
          <p:cNvSpPr txBox="1"/>
          <p:nvPr/>
        </p:nvSpPr>
        <p:spPr>
          <a:xfrm>
            <a:off x="7485063" y="2105025"/>
            <a:ext cx="1549400" cy="1323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3</a:t>
            </a:r>
            <a:endParaRPr lang="zh-CN" altLang="en-US" sz="80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  <p:sp>
        <p:nvSpPr>
          <p:cNvPr id="30725" name="文本框 8"/>
          <p:cNvSpPr txBox="1"/>
          <p:nvPr/>
        </p:nvSpPr>
        <p:spPr>
          <a:xfrm>
            <a:off x="6910388" y="3429000"/>
            <a:ext cx="303688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PART THREE</a:t>
            </a:r>
            <a:endParaRPr lang="zh-CN" altLang="en-US" sz="28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  <p:sp>
        <p:nvSpPr>
          <p:cNvPr id="30726" name="文本框 9"/>
          <p:cNvSpPr txBox="1"/>
          <p:nvPr/>
        </p:nvSpPr>
        <p:spPr>
          <a:xfrm>
            <a:off x="10001250" y="32543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过渡页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8435" name="任意多边形 3"/>
          <p:cNvSpPr/>
          <p:nvPr/>
        </p:nvSpPr>
        <p:spPr>
          <a:xfrm>
            <a:off x="4356100" y="2133600"/>
            <a:ext cx="1624013" cy="1624013"/>
          </a:xfrm>
          <a:custGeom>
            <a:avLst/>
            <a:gdLst/>
            <a:ahLst/>
            <a:cxnLst>
              <a:cxn ang="0">
                <a:pos x="0" y="1624013"/>
              </a:cxn>
              <a:cxn ang="0">
                <a:pos x="1624013" y="0"/>
              </a:cxn>
              <a:cxn ang="0">
                <a:pos x="1624013" y="1624013"/>
              </a:cxn>
              <a:cxn ang="0">
                <a:pos x="0" y="1624013"/>
              </a:cxn>
            </a:cxnLst>
            <a:rect l="0" t="0" r="0" b="0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任意多边形 4"/>
          <p:cNvSpPr/>
          <p:nvPr/>
        </p:nvSpPr>
        <p:spPr>
          <a:xfrm>
            <a:off x="6054725" y="2133600"/>
            <a:ext cx="1624013" cy="1624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4013" y="1624013"/>
              </a:cxn>
              <a:cxn ang="0">
                <a:pos x="0" y="1624013"/>
              </a:cxn>
              <a:cxn ang="0">
                <a:pos x="0" y="0"/>
              </a:cxn>
            </a:cxnLst>
            <a:rect l="0" t="0" r="0" b="0"/>
            <a:pathLst>
              <a:path w="1624031" h="1624031">
                <a:moveTo>
                  <a:pt x="0" y="0"/>
                </a:moveTo>
                <a:cubicBezTo>
                  <a:pt x="896928" y="0"/>
                  <a:pt x="1624031" y="727103"/>
                  <a:pt x="1624031" y="1624031"/>
                </a:cubicBezTo>
                <a:lnTo>
                  <a:pt x="0" y="1624031"/>
                </a:lnTo>
                <a:lnTo>
                  <a:pt x="0" y="0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任意多边形 5"/>
          <p:cNvSpPr/>
          <p:nvPr/>
        </p:nvSpPr>
        <p:spPr>
          <a:xfrm>
            <a:off x="6054725" y="3833813"/>
            <a:ext cx="1624013" cy="1624012"/>
          </a:xfrm>
          <a:custGeom>
            <a:avLst/>
            <a:gdLst/>
            <a:ahLst/>
            <a:cxnLst>
              <a:cxn ang="0">
                <a:pos x="1624013" y="0"/>
              </a:cxn>
              <a:cxn ang="0">
                <a:pos x="0" y="1624012"/>
              </a:cxn>
              <a:cxn ang="0">
                <a:pos x="0" y="0"/>
              </a:cxn>
              <a:cxn ang="0">
                <a:pos x="1624013" y="0"/>
              </a:cxn>
            </a:cxnLst>
            <a:rect l="0" t="0" r="0" b="0"/>
            <a:pathLst>
              <a:path w="1624031" h="1624031">
                <a:moveTo>
                  <a:pt x="1624031" y="0"/>
                </a:moveTo>
                <a:cubicBezTo>
                  <a:pt x="1624031" y="896928"/>
                  <a:pt x="896928" y="1624031"/>
                  <a:pt x="0" y="1624031"/>
                </a:cubicBezTo>
                <a:lnTo>
                  <a:pt x="0" y="0"/>
                </a:lnTo>
                <a:lnTo>
                  <a:pt x="1624031" y="0"/>
                </a:ln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任意多边形 6"/>
          <p:cNvSpPr/>
          <p:nvPr/>
        </p:nvSpPr>
        <p:spPr>
          <a:xfrm>
            <a:off x="4356100" y="3833813"/>
            <a:ext cx="1624013" cy="1624012"/>
          </a:xfrm>
          <a:custGeom>
            <a:avLst/>
            <a:gdLst/>
            <a:ahLst/>
            <a:cxnLst>
              <a:cxn ang="0">
                <a:pos x="1624013" y="1624012"/>
              </a:cxn>
              <a:cxn ang="0">
                <a:pos x="0" y="0"/>
              </a:cxn>
              <a:cxn ang="0">
                <a:pos x="1624013" y="0"/>
              </a:cxn>
              <a:cxn ang="0">
                <a:pos x="1624013" y="1624012"/>
              </a:cxn>
            </a:cxnLst>
            <a:rect l="0" t="0" r="0" b="0"/>
            <a:pathLst>
              <a:path w="1624031" h="1624031">
                <a:moveTo>
                  <a:pt x="1624031" y="1624031"/>
                </a:moveTo>
                <a:cubicBezTo>
                  <a:pt x="727103" y="1624031"/>
                  <a:pt x="0" y="896928"/>
                  <a:pt x="0" y="0"/>
                </a:cubicBezTo>
                <a:lnTo>
                  <a:pt x="1624031" y="0"/>
                </a:lnTo>
                <a:lnTo>
                  <a:pt x="1624031" y="1624031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任意多边形 7"/>
          <p:cNvSpPr/>
          <p:nvPr/>
        </p:nvSpPr>
        <p:spPr>
          <a:xfrm>
            <a:off x="4648200" y="2376488"/>
            <a:ext cx="1135063" cy="1135062"/>
          </a:xfrm>
          <a:custGeom>
            <a:avLst/>
            <a:gdLst/>
            <a:ahLst/>
            <a:cxnLst>
              <a:cxn ang="0">
                <a:pos x="0" y="1135062"/>
              </a:cxn>
              <a:cxn ang="0">
                <a:pos x="1135063" y="0"/>
              </a:cxn>
              <a:cxn ang="0">
                <a:pos x="1135063" y="1135062"/>
              </a:cxn>
              <a:cxn ang="0">
                <a:pos x="0" y="1135062"/>
              </a:cxn>
            </a:cxnLst>
            <a:rect l="0" t="0" r="0" b="0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任意多边形 8"/>
          <p:cNvSpPr/>
          <p:nvPr/>
        </p:nvSpPr>
        <p:spPr>
          <a:xfrm rot="5400000">
            <a:off x="6291263" y="2408238"/>
            <a:ext cx="1135062" cy="1135062"/>
          </a:xfrm>
          <a:custGeom>
            <a:avLst/>
            <a:gdLst/>
            <a:ahLst/>
            <a:cxnLst>
              <a:cxn ang="0">
                <a:pos x="0" y="1135062"/>
              </a:cxn>
              <a:cxn ang="0">
                <a:pos x="1135062" y="0"/>
              </a:cxn>
              <a:cxn ang="0">
                <a:pos x="1135062" y="1135062"/>
              </a:cxn>
              <a:cxn ang="0">
                <a:pos x="0" y="1135062"/>
              </a:cxn>
            </a:cxnLst>
            <a:rect l="0" t="0" r="0" b="0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任意多边形 9"/>
          <p:cNvSpPr/>
          <p:nvPr/>
        </p:nvSpPr>
        <p:spPr>
          <a:xfrm rot="-5400000">
            <a:off x="4614863" y="4062413"/>
            <a:ext cx="1136650" cy="1136650"/>
          </a:xfrm>
          <a:custGeom>
            <a:avLst/>
            <a:gdLst/>
            <a:ahLst/>
            <a:cxnLst>
              <a:cxn ang="0">
                <a:pos x="0" y="1136650"/>
              </a:cxn>
              <a:cxn ang="0">
                <a:pos x="1136650" y="0"/>
              </a:cxn>
              <a:cxn ang="0">
                <a:pos x="1136650" y="1136650"/>
              </a:cxn>
              <a:cxn ang="0">
                <a:pos x="0" y="1136650"/>
              </a:cxn>
            </a:cxnLst>
            <a:rect l="0" t="0" r="0" b="0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任意多边形 10"/>
          <p:cNvSpPr/>
          <p:nvPr/>
        </p:nvSpPr>
        <p:spPr>
          <a:xfrm rot="10800000">
            <a:off x="6291263" y="4062413"/>
            <a:ext cx="1135062" cy="1136650"/>
          </a:xfrm>
          <a:custGeom>
            <a:avLst/>
            <a:gdLst/>
            <a:ahLst/>
            <a:cxnLst>
              <a:cxn ang="0">
                <a:pos x="0" y="1136650"/>
              </a:cxn>
              <a:cxn ang="0">
                <a:pos x="1135062" y="0"/>
              </a:cxn>
              <a:cxn ang="0">
                <a:pos x="1135062" y="1136650"/>
              </a:cxn>
              <a:cxn ang="0">
                <a:pos x="0" y="1136650"/>
              </a:cxn>
            </a:cxnLst>
            <a:rect l="0" t="0" r="0" b="0"/>
            <a:pathLst>
              <a:path w="1624031" h="1624031">
                <a:moveTo>
                  <a:pt x="0" y="1624031"/>
                </a:moveTo>
                <a:cubicBezTo>
                  <a:pt x="0" y="727103"/>
                  <a:pt x="727103" y="0"/>
                  <a:pt x="1624031" y="0"/>
                </a:cubicBezTo>
                <a:lnTo>
                  <a:pt x="1624031" y="1624031"/>
                </a:lnTo>
                <a:lnTo>
                  <a:pt x="0" y="1624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环形箭头 13"/>
          <p:cNvSpPr/>
          <p:nvPr/>
        </p:nvSpPr>
        <p:spPr>
          <a:xfrm>
            <a:off x="5737225" y="3457575"/>
            <a:ext cx="560388" cy="487363"/>
          </a:xfrm>
          <a:custGeom>
            <a:avLst/>
            <a:gdLst/>
            <a:ahLst/>
            <a:cxnLst>
              <a:cxn ang="0">
                <a:pos x="30456" y="243682"/>
              </a:cxn>
              <a:cxn ang="0">
                <a:pos x="249505" y="32076"/>
              </a:cxn>
              <a:cxn ang="0">
                <a:pos x="516121" y="173758"/>
              </a:cxn>
              <a:cxn ang="0">
                <a:pos x="543704" y="173758"/>
              </a:cxn>
              <a:cxn ang="0">
                <a:pos x="499476" y="243682"/>
              </a:cxn>
              <a:cxn ang="0">
                <a:pos x="421881" y="173758"/>
              </a:cxn>
              <a:cxn ang="0">
                <a:pos x="447943" y="173758"/>
              </a:cxn>
              <a:cxn ang="0">
                <a:pos x="250120" y="93325"/>
              </a:cxn>
              <a:cxn ang="0">
                <a:pos x="91368" y="243682"/>
              </a:cxn>
              <a:cxn ang="0">
                <a:pos x="30456" y="243682"/>
              </a:cxn>
            </a:cxnLst>
            <a:rect l="0" t="0" r="0" b="0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环形箭头 14"/>
          <p:cNvSpPr/>
          <p:nvPr/>
        </p:nvSpPr>
        <p:spPr>
          <a:xfrm rot="10800000">
            <a:off x="5737225" y="3644900"/>
            <a:ext cx="560388" cy="488950"/>
          </a:xfrm>
          <a:custGeom>
            <a:avLst/>
            <a:gdLst/>
            <a:ahLst/>
            <a:cxnLst>
              <a:cxn ang="0">
                <a:pos x="30456" y="244475"/>
              </a:cxn>
              <a:cxn ang="0">
                <a:pos x="249505" y="32181"/>
              </a:cxn>
              <a:cxn ang="0">
                <a:pos x="516121" y="174324"/>
              </a:cxn>
              <a:cxn ang="0">
                <a:pos x="543704" y="174324"/>
              </a:cxn>
              <a:cxn ang="0">
                <a:pos x="499476" y="244475"/>
              </a:cxn>
              <a:cxn ang="0">
                <a:pos x="421881" y="174324"/>
              </a:cxn>
              <a:cxn ang="0">
                <a:pos x="447943" y="174324"/>
              </a:cxn>
              <a:cxn ang="0">
                <a:pos x="250120" y="93629"/>
              </a:cxn>
              <a:cxn ang="0">
                <a:pos x="91368" y="244475"/>
              </a:cxn>
              <a:cxn ang="0">
                <a:pos x="30456" y="244475"/>
              </a:cxn>
            </a:cxnLst>
            <a:rect l="0" t="0" r="0" b="0"/>
            <a:pathLst>
              <a:path w="560722" h="487584">
                <a:moveTo>
                  <a:pt x="30474" y="243792"/>
                </a:moveTo>
                <a:cubicBezTo>
                  <a:pt x="30474" y="136117"/>
                  <a:pt x="124476" y="45322"/>
                  <a:pt x="249654" y="32091"/>
                </a:cubicBezTo>
                <a:cubicBezTo>
                  <a:pt x="366608" y="19729"/>
                  <a:pt x="477783" y="78800"/>
                  <a:pt x="516429" y="173837"/>
                </a:cubicBezTo>
                <a:lnTo>
                  <a:pt x="544028" y="173837"/>
                </a:lnTo>
                <a:lnTo>
                  <a:pt x="499774" y="243792"/>
                </a:lnTo>
                <a:lnTo>
                  <a:pt x="422132" y="173837"/>
                </a:lnTo>
                <a:lnTo>
                  <a:pt x="448210" y="173837"/>
                </a:lnTo>
                <a:cubicBezTo>
                  <a:pt x="410722" y="115338"/>
                  <a:pt x="330879" y="82879"/>
                  <a:pt x="250269" y="93367"/>
                </a:cubicBezTo>
                <a:cubicBezTo>
                  <a:pt x="158720" y="105278"/>
                  <a:pt x="91422" y="169008"/>
                  <a:pt x="91422" y="243792"/>
                </a:cubicBezTo>
                <a:lnTo>
                  <a:pt x="30474" y="24379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206"/>
          <p:cNvSpPr/>
          <p:nvPr/>
        </p:nvSpPr>
        <p:spPr>
          <a:xfrm rot="-3600000">
            <a:off x="4306888" y="2633663"/>
            <a:ext cx="339725" cy="161925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75647" y="0"/>
              </a:cxn>
              <a:cxn ang="0">
                <a:pos x="339725" y="161925"/>
              </a:cxn>
              <a:cxn ang="0">
                <a:pos x="0" y="161925"/>
              </a:cxn>
            </a:cxnLst>
            <a:rect l="0" t="0" r="0" b="0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206"/>
          <p:cNvSpPr/>
          <p:nvPr/>
        </p:nvSpPr>
        <p:spPr>
          <a:xfrm rot="3600000" flipH="1">
            <a:off x="7350125" y="2635250"/>
            <a:ext cx="339725" cy="161925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75647" y="0"/>
              </a:cxn>
              <a:cxn ang="0">
                <a:pos x="339725" y="161925"/>
              </a:cxn>
              <a:cxn ang="0">
                <a:pos x="0" y="161925"/>
              </a:cxn>
            </a:cxnLst>
            <a:rect l="0" t="0" r="0" b="0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Freeform 206"/>
          <p:cNvSpPr/>
          <p:nvPr/>
        </p:nvSpPr>
        <p:spPr>
          <a:xfrm rot="-8100000">
            <a:off x="4516438" y="4865688"/>
            <a:ext cx="161925" cy="339725"/>
          </a:xfrm>
          <a:custGeom>
            <a:avLst/>
            <a:gdLst/>
            <a:ahLst/>
            <a:cxnLst>
              <a:cxn ang="0">
                <a:pos x="0" y="339725"/>
              </a:cxn>
              <a:cxn ang="0">
                <a:pos x="84540" y="0"/>
              </a:cxn>
              <a:cxn ang="0">
                <a:pos x="163512" y="339725"/>
              </a:cxn>
              <a:cxn ang="0">
                <a:pos x="0" y="339725"/>
              </a:cxn>
            </a:cxnLst>
            <a:rect l="0" t="0" r="0" b="0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Freeform 206"/>
          <p:cNvSpPr/>
          <p:nvPr/>
        </p:nvSpPr>
        <p:spPr>
          <a:xfrm rot="8100000" flipH="1">
            <a:off x="7461250" y="4767263"/>
            <a:ext cx="161925" cy="339725"/>
          </a:xfrm>
          <a:custGeom>
            <a:avLst/>
            <a:gdLst/>
            <a:ahLst/>
            <a:cxnLst>
              <a:cxn ang="0">
                <a:pos x="0" y="339725"/>
              </a:cxn>
              <a:cxn ang="0">
                <a:pos x="83720" y="0"/>
              </a:cxn>
              <a:cxn ang="0">
                <a:pos x="161925" y="339725"/>
              </a:cxn>
              <a:cxn ang="0">
                <a:pos x="0" y="339725"/>
              </a:cxn>
            </a:cxnLst>
            <a:rect l="0" t="0" r="0" b="0"/>
            <a:pathLst>
              <a:path w="323" h="154">
                <a:moveTo>
                  <a:pt x="0" y="154"/>
                </a:moveTo>
                <a:lnTo>
                  <a:pt x="167" y="0"/>
                </a:lnTo>
                <a:lnTo>
                  <a:pt x="323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8449" name="组合 19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2773363"/>
            <a:ext cx="487363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组合 22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0" y="4273550"/>
            <a:ext cx="365125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组合 25"/>
          <p:cNvPicPr/>
          <p:nvPr/>
        </p:nvPicPr>
        <p:blipFill>
          <a:blip r:embed="rId5"/>
          <a:stretch>
            <a:fillRect/>
          </a:stretch>
        </p:blipFill>
        <p:spPr>
          <a:xfrm>
            <a:off x="5089525" y="4273550"/>
            <a:ext cx="488950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组合 28"/>
          <p:cNvPicPr/>
          <p:nvPr/>
        </p:nvPicPr>
        <p:blipFill>
          <a:blip r:embed="rId6"/>
          <a:stretch>
            <a:fillRect/>
          </a:stretch>
        </p:blipFill>
        <p:spPr>
          <a:xfrm>
            <a:off x="5035550" y="2822575"/>
            <a:ext cx="500063" cy="57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3" name="TextBox 13"/>
          <p:cNvSpPr txBox="1"/>
          <p:nvPr/>
        </p:nvSpPr>
        <p:spPr>
          <a:xfrm>
            <a:off x="2886075" y="2478088"/>
            <a:ext cx="127793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4" name="TextBox 13"/>
          <p:cNvSpPr txBox="1"/>
          <p:nvPr/>
        </p:nvSpPr>
        <p:spPr>
          <a:xfrm>
            <a:off x="2162175" y="2800350"/>
            <a:ext cx="200183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5" name="TextBox 13"/>
          <p:cNvSpPr txBox="1"/>
          <p:nvPr/>
        </p:nvSpPr>
        <p:spPr>
          <a:xfrm>
            <a:off x="7859713" y="247808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6" name="TextBox 13"/>
          <p:cNvSpPr txBox="1"/>
          <p:nvPr/>
        </p:nvSpPr>
        <p:spPr>
          <a:xfrm>
            <a:off x="7859713" y="2800350"/>
            <a:ext cx="2005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7" name="TextBox 13"/>
          <p:cNvSpPr txBox="1"/>
          <p:nvPr/>
        </p:nvSpPr>
        <p:spPr>
          <a:xfrm>
            <a:off x="2886075" y="4764088"/>
            <a:ext cx="127793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8" name="TextBox 13"/>
          <p:cNvSpPr txBox="1"/>
          <p:nvPr/>
        </p:nvSpPr>
        <p:spPr>
          <a:xfrm>
            <a:off x="2162175" y="5086350"/>
            <a:ext cx="200183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59" name="TextBox 13"/>
          <p:cNvSpPr txBox="1"/>
          <p:nvPr/>
        </p:nvSpPr>
        <p:spPr>
          <a:xfrm>
            <a:off x="7859713" y="476408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60" name="TextBox 13"/>
          <p:cNvSpPr txBox="1"/>
          <p:nvPr/>
        </p:nvSpPr>
        <p:spPr>
          <a:xfrm>
            <a:off x="7859713" y="5086350"/>
            <a:ext cx="2005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773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5" grpId="0"/>
      <p:bldP spid="18456" grpId="0"/>
      <p:bldP spid="18457" grpId="0"/>
      <p:bldP spid="18458" grpId="0"/>
      <p:bldP spid="18459" grpId="0"/>
      <p:bldP spid="18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9459" name="Freeform 75"/>
          <p:cNvSpPr>
            <a:spLocks noEditPoints="1"/>
          </p:cNvSpPr>
          <p:nvPr/>
        </p:nvSpPr>
        <p:spPr>
          <a:xfrm>
            <a:off x="9297988" y="2574925"/>
            <a:ext cx="1249362" cy="1247775"/>
          </a:xfrm>
          <a:custGeom>
            <a:avLst/>
            <a:gdLst/>
            <a:ahLst/>
            <a:cxnLst>
              <a:cxn ang="0">
                <a:pos x="1116003" y="686977"/>
              </a:cxn>
              <a:cxn ang="0">
                <a:pos x="287774" y="259369"/>
              </a:cxn>
              <a:cxn ang="0">
                <a:pos x="407095" y="196279"/>
              </a:cxn>
              <a:cxn ang="0">
                <a:pos x="414114" y="217309"/>
              </a:cxn>
              <a:cxn ang="0">
                <a:pos x="414114" y="231329"/>
              </a:cxn>
              <a:cxn ang="0">
                <a:pos x="428152" y="252359"/>
              </a:cxn>
              <a:cxn ang="0">
                <a:pos x="372001" y="294419"/>
              </a:cxn>
              <a:cxn ang="0">
                <a:pos x="357963" y="329469"/>
              </a:cxn>
              <a:cxn ang="0">
                <a:pos x="336907" y="364519"/>
              </a:cxn>
              <a:cxn ang="0">
                <a:pos x="294793" y="350499"/>
              </a:cxn>
              <a:cxn ang="0">
                <a:pos x="280756" y="329469"/>
              </a:cxn>
              <a:cxn ang="0">
                <a:pos x="280756" y="294419"/>
              </a:cxn>
              <a:cxn ang="0">
                <a:pos x="287774" y="280399"/>
              </a:cxn>
              <a:cxn ang="0">
                <a:pos x="224604" y="322459"/>
              </a:cxn>
              <a:cxn ang="0">
                <a:pos x="196529" y="364519"/>
              </a:cxn>
              <a:cxn ang="0">
                <a:pos x="259699" y="462658"/>
              </a:cxn>
              <a:cxn ang="0">
                <a:pos x="231623" y="504718"/>
              </a:cxn>
              <a:cxn ang="0">
                <a:pos x="203548" y="504718"/>
              </a:cxn>
              <a:cxn ang="0">
                <a:pos x="161434" y="553788"/>
              </a:cxn>
              <a:cxn ang="0">
                <a:pos x="154416" y="553788"/>
              </a:cxn>
              <a:cxn ang="0">
                <a:pos x="154416" y="567808"/>
              </a:cxn>
              <a:cxn ang="0">
                <a:pos x="140378" y="651927"/>
              </a:cxn>
              <a:cxn ang="0">
                <a:pos x="210567" y="757077"/>
              </a:cxn>
              <a:cxn ang="0">
                <a:pos x="336907" y="911296"/>
              </a:cxn>
              <a:cxn ang="0">
                <a:pos x="1080909" y="644917"/>
              </a:cxn>
              <a:cxn ang="0">
                <a:pos x="989663" y="686977"/>
              </a:cxn>
              <a:cxn ang="0">
                <a:pos x="821210" y="560798"/>
              </a:cxn>
              <a:cxn ang="0">
                <a:pos x="807172" y="658937"/>
              </a:cxn>
              <a:cxn ang="0">
                <a:pos x="694870" y="504718"/>
              </a:cxn>
              <a:cxn ang="0">
                <a:pos x="758040" y="455648"/>
              </a:cxn>
              <a:cxn ang="0">
                <a:pos x="694870" y="490698"/>
              </a:cxn>
              <a:cxn ang="0">
                <a:pos x="673813" y="511728"/>
              </a:cxn>
              <a:cxn ang="0">
                <a:pos x="631700" y="483688"/>
              </a:cxn>
              <a:cxn ang="0">
                <a:pos x="540454" y="511728"/>
              </a:cxn>
              <a:cxn ang="0">
                <a:pos x="533435" y="448638"/>
              </a:cxn>
              <a:cxn ang="0">
                <a:pos x="582568" y="399568"/>
              </a:cxn>
              <a:cxn ang="0">
                <a:pos x="645738" y="392558"/>
              </a:cxn>
              <a:cxn ang="0">
                <a:pos x="687851" y="343489"/>
              </a:cxn>
              <a:cxn ang="0">
                <a:pos x="652757" y="350499"/>
              </a:cxn>
              <a:cxn ang="0">
                <a:pos x="603624" y="357509"/>
              </a:cxn>
              <a:cxn ang="0">
                <a:pos x="582568" y="329469"/>
              </a:cxn>
              <a:cxn ang="0">
                <a:pos x="659775" y="259369"/>
              </a:cxn>
              <a:cxn ang="0">
                <a:pos x="786115" y="287409"/>
              </a:cxn>
              <a:cxn ang="0">
                <a:pos x="884380" y="203289"/>
              </a:cxn>
              <a:cxn ang="0">
                <a:pos x="842267" y="448638"/>
              </a:cxn>
              <a:cxn ang="0">
                <a:pos x="849285" y="490698"/>
              </a:cxn>
              <a:cxn ang="0">
                <a:pos x="673813" y="140199"/>
              </a:cxn>
              <a:cxn ang="0">
                <a:pos x="645738" y="147209"/>
              </a:cxn>
              <a:cxn ang="0">
                <a:pos x="519398" y="378538"/>
              </a:cxn>
              <a:cxn ang="0">
                <a:pos x="491322" y="413588"/>
              </a:cxn>
              <a:cxn ang="0">
                <a:pos x="589587" y="518738"/>
              </a:cxn>
              <a:cxn ang="0">
                <a:pos x="779097" y="651927"/>
              </a:cxn>
              <a:cxn ang="0">
                <a:pos x="758040" y="841197"/>
              </a:cxn>
              <a:cxn ang="0">
                <a:pos x="617662" y="813157"/>
              </a:cxn>
              <a:cxn ang="0">
                <a:pos x="484303" y="700997"/>
              </a:cxn>
              <a:cxn ang="0">
                <a:pos x="414114" y="308439"/>
              </a:cxn>
              <a:cxn ang="0">
                <a:pos x="807172" y="827177"/>
              </a:cxn>
              <a:cxn ang="0">
                <a:pos x="680832" y="525748"/>
              </a:cxn>
              <a:cxn ang="0">
                <a:pos x="596605" y="490698"/>
              </a:cxn>
              <a:cxn ang="0">
                <a:pos x="414114" y="238339"/>
              </a:cxn>
              <a:cxn ang="0">
                <a:pos x="273737" y="469668"/>
              </a:cxn>
              <a:cxn ang="0">
                <a:pos x="196529" y="672957"/>
              </a:cxn>
              <a:cxn ang="0">
                <a:pos x="1003701" y="686977"/>
              </a:cxn>
            </a:cxnLst>
            <a:rect l="0" t="0" r="0" b="0"/>
            <a:pathLst>
              <a:path w="178" h="178">
                <a:moveTo>
                  <a:pt x="89" y="178"/>
                </a:moveTo>
                <a:cubicBezTo>
                  <a:pt x="40" y="178"/>
                  <a:pt x="0" y="139"/>
                  <a:pt x="0" y="89"/>
                </a:cubicBezTo>
                <a:cubicBezTo>
                  <a:pt x="0" y="40"/>
                  <a:pt x="40" y="0"/>
                  <a:pt x="89" y="0"/>
                </a:cubicBezTo>
                <a:cubicBezTo>
                  <a:pt x="138" y="0"/>
                  <a:pt x="178" y="40"/>
                  <a:pt x="178" y="89"/>
                </a:cubicBezTo>
                <a:cubicBezTo>
                  <a:pt x="178" y="139"/>
                  <a:pt x="138" y="178"/>
                  <a:pt x="89" y="178"/>
                </a:cubicBezTo>
                <a:moveTo>
                  <a:pt x="139" y="37"/>
                </a:moveTo>
                <a:cubicBezTo>
                  <a:pt x="138" y="37"/>
                  <a:pt x="138" y="37"/>
                  <a:pt x="138" y="37"/>
                </a:cubicBezTo>
                <a:cubicBezTo>
                  <a:pt x="138" y="37"/>
                  <a:pt x="138" y="37"/>
                  <a:pt x="138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37" y="36"/>
                  <a:pt x="137" y="36"/>
                  <a:pt x="137" y="35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6"/>
                  <a:pt x="137" y="36"/>
                  <a:pt x="137" y="36"/>
                </a:cubicBezTo>
                <a:cubicBezTo>
                  <a:pt x="137" y="37"/>
                  <a:pt x="137" y="37"/>
                  <a:pt x="137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40"/>
                  <a:pt x="137" y="40"/>
                  <a:pt x="136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41"/>
                  <a:pt x="135" y="41"/>
                  <a:pt x="135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5" y="41"/>
                  <a:pt x="134" y="41"/>
                  <a:pt x="134" y="41"/>
                </a:cubicBezTo>
                <a:cubicBezTo>
                  <a:pt x="134" y="41"/>
                  <a:pt x="135" y="41"/>
                  <a:pt x="135" y="41"/>
                </a:cubicBezTo>
                <a:cubicBezTo>
                  <a:pt x="135" y="41"/>
                  <a:pt x="136" y="41"/>
                  <a:pt x="136" y="41"/>
                </a:cubicBezTo>
                <a:cubicBezTo>
                  <a:pt x="136" y="41"/>
                  <a:pt x="136" y="42"/>
                  <a:pt x="136" y="41"/>
                </a:cubicBezTo>
                <a:cubicBezTo>
                  <a:pt x="137" y="41"/>
                  <a:pt x="137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40"/>
                  <a:pt x="138" y="40"/>
                  <a:pt x="138" y="39"/>
                </a:cubicBezTo>
                <a:cubicBezTo>
                  <a:pt x="138" y="39"/>
                  <a:pt x="138" y="39"/>
                  <a:pt x="138" y="38"/>
                </a:cubicBezTo>
                <a:cubicBezTo>
                  <a:pt x="138" y="38"/>
                  <a:pt x="139" y="38"/>
                  <a:pt x="140" y="38"/>
                </a:cubicBezTo>
                <a:cubicBezTo>
                  <a:pt x="139" y="38"/>
                  <a:pt x="139" y="38"/>
                  <a:pt x="139" y="37"/>
                </a:cubicBezTo>
                <a:cubicBezTo>
                  <a:pt x="139" y="37"/>
                  <a:pt x="139" y="37"/>
                  <a:pt x="139" y="37"/>
                </a:cubicBezTo>
                <a:moveTo>
                  <a:pt x="141" y="39"/>
                </a:move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9"/>
                  <a:pt x="140" y="39"/>
                  <a:pt x="140" y="39"/>
                </a:cubicBezTo>
                <a:cubicBezTo>
                  <a:pt x="140" y="39"/>
                  <a:pt x="140" y="39"/>
                  <a:pt x="140" y="39"/>
                </a:cubicBezTo>
                <a:cubicBezTo>
                  <a:pt x="140" y="40"/>
                  <a:pt x="141" y="40"/>
                  <a:pt x="141" y="40"/>
                </a:cubicBezTo>
                <a:cubicBezTo>
                  <a:pt x="141" y="40"/>
                  <a:pt x="141" y="39"/>
                  <a:pt x="141" y="39"/>
                </a:cubicBezTo>
                <a:moveTo>
                  <a:pt x="160" y="100"/>
                </a:moveTo>
                <a:cubicBezTo>
                  <a:pt x="161" y="98"/>
                  <a:pt x="161" y="97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1" y="95"/>
                  <a:pt x="161" y="95"/>
                  <a:pt x="161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94"/>
                  <a:pt x="159" y="95"/>
                  <a:pt x="159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9" y="96"/>
                  <a:pt x="158" y="97"/>
                  <a:pt x="158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99"/>
                  <a:pt x="159" y="100"/>
                  <a:pt x="160" y="99"/>
                </a:cubicBezTo>
                <a:cubicBezTo>
                  <a:pt x="160" y="100"/>
                  <a:pt x="160" y="100"/>
                  <a:pt x="160" y="100"/>
                </a:cubicBezTo>
                <a:moveTo>
                  <a:pt x="19" y="107"/>
                </a:moveTo>
                <a:cubicBezTo>
                  <a:pt x="19" y="106"/>
                  <a:pt x="19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5"/>
                  <a:pt x="21" y="105"/>
                  <a:pt x="21" y="105"/>
                </a:cubicBezTo>
                <a:cubicBezTo>
                  <a:pt x="21" y="105"/>
                  <a:pt x="21" y="105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0" y="104"/>
                  <a:pt x="19" y="104"/>
                  <a:pt x="19" y="104"/>
                </a:cubicBezTo>
                <a:cubicBezTo>
                  <a:pt x="19" y="105"/>
                  <a:pt x="20" y="105"/>
                  <a:pt x="20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18" y="105"/>
                  <a:pt x="18" y="105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8" y="105"/>
                  <a:pt x="19" y="106"/>
                  <a:pt x="19" y="107"/>
                </a:cubicBezTo>
                <a:cubicBezTo>
                  <a:pt x="19" y="107"/>
                  <a:pt x="19" y="107"/>
                  <a:pt x="19" y="107"/>
                </a:cubicBezTo>
                <a:moveTo>
                  <a:pt x="22" y="78"/>
                </a:move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moveTo>
                  <a:pt x="21" y="65"/>
                </a:move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1" y="37"/>
                  <a:pt x="41" y="37"/>
                </a:cubicBezTo>
                <a:cubicBezTo>
                  <a:pt x="41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39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40" y="38"/>
                  <a:pt x="41" y="38"/>
                  <a:pt x="41" y="38"/>
                </a:cubicBezTo>
                <a:cubicBezTo>
                  <a:pt x="41" y="38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moveTo>
                  <a:pt x="38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moveTo>
                  <a:pt x="58" y="24"/>
                </a:moveTo>
                <a:cubicBezTo>
                  <a:pt x="58" y="24"/>
                  <a:pt x="58" y="24"/>
                  <a:pt x="58" y="24"/>
                </a:cubicBezTo>
                <a:cubicBezTo>
                  <a:pt x="58" y="24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7" y="24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5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7"/>
                  <a:pt x="58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9" y="26"/>
                  <a:pt x="59" y="26"/>
                </a:cubicBezTo>
                <a:cubicBezTo>
                  <a:pt x="59" y="26"/>
                  <a:pt x="60" y="26"/>
                  <a:pt x="60" y="27"/>
                </a:cubicBezTo>
                <a:cubicBezTo>
                  <a:pt x="60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59" y="29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1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0"/>
                  <a:pt x="59" y="31"/>
                  <a:pt x="59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61" y="31"/>
                  <a:pt x="62" y="31"/>
                  <a:pt x="62" y="31"/>
                </a:cubicBezTo>
                <a:cubicBezTo>
                  <a:pt x="62" y="31"/>
                  <a:pt x="62" y="31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2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1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8" y="32"/>
                  <a:pt x="58" y="32"/>
                </a:cubicBezTo>
                <a:cubicBezTo>
                  <a:pt x="58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3"/>
                  <a:pt x="59" y="33"/>
                </a:cubicBezTo>
                <a:cubicBezTo>
                  <a:pt x="59" y="33"/>
                  <a:pt x="59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60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5"/>
                  <a:pt x="59" y="34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5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34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3"/>
                  <a:pt x="61" y="33"/>
                </a:cubicBezTo>
                <a:cubicBezTo>
                  <a:pt x="61" y="33"/>
                  <a:pt x="61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2" y="33"/>
                  <a:pt x="62" y="33"/>
                </a:cubicBezTo>
                <a:cubicBezTo>
                  <a:pt x="63" y="33"/>
                  <a:pt x="63" y="33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5"/>
                  <a:pt x="61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0" y="36"/>
                </a:cubicBezTo>
                <a:cubicBezTo>
                  <a:pt x="60" y="36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7"/>
                  <a:pt x="59" y="37"/>
                  <a:pt x="59" y="38"/>
                </a:cubicBezTo>
                <a:cubicBezTo>
                  <a:pt x="59" y="38"/>
                  <a:pt x="59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6" y="38"/>
                  <a:pt x="56" y="38"/>
                  <a:pt x="56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9"/>
                  <a:pt x="57" y="39"/>
                  <a:pt x="57" y="39"/>
                </a:cubicBezTo>
                <a:cubicBezTo>
                  <a:pt x="57" y="39"/>
                  <a:pt x="56" y="39"/>
                  <a:pt x="56" y="39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7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5" y="41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4" y="43"/>
                  <a:pt x="53" y="43"/>
                </a:cubicBezTo>
                <a:cubicBezTo>
                  <a:pt x="53" y="43"/>
                  <a:pt x="54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4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2" y="44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1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5"/>
                  <a:pt x="51" y="45"/>
                  <a:pt x="51" y="45"/>
                </a:cubicBezTo>
                <a:cubicBezTo>
                  <a:pt x="51" y="45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6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6"/>
                  <a:pt x="52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7"/>
                  <a:pt x="52" y="46"/>
                </a:cubicBezTo>
                <a:cubicBezTo>
                  <a:pt x="52" y="46"/>
                  <a:pt x="52" y="47"/>
                  <a:pt x="52" y="47"/>
                </a:cubicBezTo>
                <a:cubicBezTo>
                  <a:pt x="52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7"/>
                  <a:pt x="51" y="47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49"/>
                  <a:pt x="50" y="48"/>
                  <a:pt x="50" y="49"/>
                </a:cubicBezTo>
                <a:cubicBezTo>
                  <a:pt x="50" y="49"/>
                  <a:pt x="50" y="49"/>
                  <a:pt x="51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1" y="49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51"/>
                  <a:pt x="50" y="50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1" y="51"/>
                  <a:pt x="51" y="51"/>
                </a:cubicBezTo>
                <a:cubicBezTo>
                  <a:pt x="51" y="51"/>
                  <a:pt x="50" y="52"/>
                  <a:pt x="49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8" y="53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2"/>
                  <a:pt x="48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8" y="51"/>
                  <a:pt x="48" y="51"/>
                </a:cubicBezTo>
                <a:cubicBezTo>
                  <a:pt x="48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7" y="51"/>
                </a:cubicBezTo>
                <a:cubicBezTo>
                  <a:pt x="47" y="51"/>
                  <a:pt x="47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5" y="51"/>
                  <a:pt x="45" y="51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4" y="52"/>
                </a:cubicBezTo>
                <a:cubicBezTo>
                  <a:pt x="45" y="52"/>
                  <a:pt x="45" y="52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0"/>
                  <a:pt x="43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0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41" y="49"/>
                  <a:pt x="41" y="49"/>
                  <a:pt x="42" y="48"/>
                </a:cubicBezTo>
                <a:cubicBezTo>
                  <a:pt x="42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2" y="47"/>
                  <a:pt x="42" y="47"/>
                </a:cubicBezTo>
                <a:cubicBezTo>
                  <a:pt x="42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9" y="44"/>
                  <a:pt x="39" y="45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4"/>
                  <a:pt x="40" y="44"/>
                </a:cubicBezTo>
                <a:cubicBezTo>
                  <a:pt x="40" y="44"/>
                  <a:pt x="40" y="44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3"/>
                </a:cubicBezTo>
                <a:cubicBezTo>
                  <a:pt x="42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39" y="43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9" y="44"/>
                  <a:pt x="39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39" y="43"/>
                  <a:pt x="39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0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2"/>
                  <a:pt x="40" y="42"/>
                </a:cubicBezTo>
                <a:cubicBezTo>
                  <a:pt x="40" y="42"/>
                  <a:pt x="40" y="42"/>
                  <a:pt x="41" y="42"/>
                </a:cubicBezTo>
                <a:cubicBezTo>
                  <a:pt x="41" y="42"/>
                  <a:pt x="40" y="42"/>
                  <a:pt x="40" y="42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8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0" y="41"/>
                  <a:pt x="40" y="41"/>
                </a:cubicBezTo>
                <a:cubicBezTo>
                  <a:pt x="40" y="41"/>
                  <a:pt x="41" y="41"/>
                  <a:pt x="41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40" y="39"/>
                  <a:pt x="40" y="39"/>
                </a:cubicBezTo>
                <a:cubicBezTo>
                  <a:pt x="40" y="39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7" y="39"/>
                  <a:pt x="37" y="39"/>
                </a:cubicBezTo>
                <a:cubicBezTo>
                  <a:pt x="35" y="41"/>
                  <a:pt x="34" y="43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6"/>
                  <a:pt x="33" y="46"/>
                  <a:pt x="34" y="46"/>
                </a:cubicBezTo>
                <a:cubicBezTo>
                  <a:pt x="34" y="46"/>
                  <a:pt x="34" y="46"/>
                  <a:pt x="34" y="47"/>
                </a:cubicBezTo>
                <a:cubicBezTo>
                  <a:pt x="34" y="47"/>
                  <a:pt x="34" y="47"/>
                  <a:pt x="34" y="46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2" y="48"/>
                </a:cubicBezTo>
                <a:cubicBezTo>
                  <a:pt x="32" y="48"/>
                  <a:pt x="32" y="49"/>
                  <a:pt x="32" y="4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1" y="48"/>
                </a:cubicBezTo>
                <a:cubicBezTo>
                  <a:pt x="31" y="48"/>
                  <a:pt x="31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50"/>
                  <a:pt x="31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3" y="50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2"/>
                  <a:pt x="32" y="52"/>
                  <a:pt x="31" y="52"/>
                </a:cubicBezTo>
                <a:cubicBezTo>
                  <a:pt x="31" y="52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30" y="52"/>
                  <a:pt x="30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3"/>
                  <a:pt x="29" y="53"/>
                  <a:pt x="29" y="52"/>
                </a:cubicBezTo>
                <a:cubicBezTo>
                  <a:pt x="29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3"/>
                  <a:pt x="26" y="53"/>
                </a:cubicBezTo>
                <a:cubicBezTo>
                  <a:pt x="26" y="53"/>
                  <a:pt x="26" y="53"/>
                  <a:pt x="27" y="54"/>
                </a:cubicBezTo>
                <a:cubicBezTo>
                  <a:pt x="26" y="54"/>
                  <a:pt x="26" y="54"/>
                  <a:pt x="27" y="54"/>
                </a:cubicBezTo>
                <a:cubicBezTo>
                  <a:pt x="27" y="54"/>
                  <a:pt x="27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5"/>
                  <a:pt x="28" y="55"/>
                </a:cubicBezTo>
                <a:cubicBezTo>
                  <a:pt x="28" y="55"/>
                  <a:pt x="29" y="56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29" y="57"/>
                  <a:pt x="29" y="57"/>
                  <a:pt x="30" y="57"/>
                </a:cubicBezTo>
                <a:cubicBezTo>
                  <a:pt x="30" y="57"/>
                  <a:pt x="29" y="57"/>
                  <a:pt x="29" y="57"/>
                </a:cubicBezTo>
                <a:cubicBezTo>
                  <a:pt x="29" y="58"/>
                  <a:pt x="30" y="58"/>
                  <a:pt x="30" y="58"/>
                </a:cubicBezTo>
                <a:cubicBezTo>
                  <a:pt x="30" y="58"/>
                  <a:pt x="30" y="58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57"/>
                  <a:pt x="31" y="57"/>
                  <a:pt x="32" y="56"/>
                </a:cubicBezTo>
                <a:cubicBezTo>
                  <a:pt x="31" y="56"/>
                  <a:pt x="32" y="56"/>
                  <a:pt x="32" y="56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8"/>
                  <a:pt x="34" y="58"/>
                  <a:pt x="35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9"/>
                  <a:pt x="35" y="59"/>
                  <a:pt x="35" y="59"/>
                </a:cubicBezTo>
                <a:cubicBezTo>
                  <a:pt x="35" y="59"/>
                  <a:pt x="35" y="59"/>
                  <a:pt x="35" y="59"/>
                </a:cubicBezTo>
                <a:cubicBezTo>
                  <a:pt x="35" y="59"/>
                  <a:pt x="34" y="59"/>
                  <a:pt x="34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9"/>
                  <a:pt x="34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7" y="61"/>
                  <a:pt x="37" y="61"/>
                  <a:pt x="37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7" y="62"/>
                </a:cubicBezTo>
                <a:cubicBezTo>
                  <a:pt x="37" y="62"/>
                  <a:pt x="37" y="62"/>
                  <a:pt x="37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7" y="63"/>
                </a:cubicBezTo>
                <a:cubicBezTo>
                  <a:pt x="37" y="63"/>
                  <a:pt x="38" y="62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8" y="63"/>
                  <a:pt x="39" y="63"/>
                  <a:pt x="39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4"/>
                  <a:pt x="39" y="64"/>
                  <a:pt x="4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5"/>
                  <a:pt x="38" y="65"/>
                  <a:pt x="37" y="65"/>
                </a:cubicBezTo>
                <a:cubicBezTo>
                  <a:pt x="37" y="66"/>
                  <a:pt x="37" y="66"/>
                  <a:pt x="37" y="66"/>
                </a:cubicBezTo>
                <a:cubicBezTo>
                  <a:pt x="36" y="66"/>
                  <a:pt x="35" y="66"/>
                  <a:pt x="35" y="66"/>
                </a:cubicBezTo>
                <a:cubicBezTo>
                  <a:pt x="34" y="66"/>
                  <a:pt x="34" y="66"/>
                  <a:pt x="33" y="66"/>
                </a:cubicBezTo>
                <a:cubicBezTo>
                  <a:pt x="33" y="66"/>
                  <a:pt x="33" y="66"/>
                  <a:pt x="32" y="66"/>
                </a:cubicBezTo>
                <a:cubicBezTo>
                  <a:pt x="32" y="66"/>
                  <a:pt x="31" y="66"/>
                  <a:pt x="31" y="66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7"/>
                  <a:pt x="29" y="67"/>
                  <a:pt x="29" y="68"/>
                </a:cubicBezTo>
                <a:cubicBezTo>
                  <a:pt x="28" y="68"/>
                  <a:pt x="28" y="69"/>
                  <a:pt x="27" y="70"/>
                </a:cubicBezTo>
                <a:cubicBezTo>
                  <a:pt x="28" y="70"/>
                  <a:pt x="28" y="69"/>
                  <a:pt x="29" y="69"/>
                </a:cubicBezTo>
                <a:cubicBezTo>
                  <a:pt x="29" y="68"/>
                  <a:pt x="30" y="68"/>
                  <a:pt x="31" y="68"/>
                </a:cubicBezTo>
                <a:cubicBezTo>
                  <a:pt x="32" y="67"/>
                  <a:pt x="32" y="67"/>
                  <a:pt x="33" y="68"/>
                </a:cubicBezTo>
                <a:cubicBezTo>
                  <a:pt x="33" y="68"/>
                  <a:pt x="32" y="69"/>
                  <a:pt x="32" y="69"/>
                </a:cubicBezTo>
                <a:cubicBezTo>
                  <a:pt x="32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70"/>
                  <a:pt x="32" y="69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3" y="71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1"/>
                  <a:pt x="32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72"/>
                  <a:pt x="29" y="73"/>
                  <a:pt x="29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73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4"/>
                  <a:pt x="27" y="74"/>
                  <a:pt x="27" y="74"/>
                </a:cubicBezTo>
                <a:cubicBezTo>
                  <a:pt x="27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6" y="75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5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7"/>
                  <a:pt x="25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7"/>
                </a:cubicBezTo>
                <a:cubicBezTo>
                  <a:pt x="24" y="78"/>
                  <a:pt x="24" y="77"/>
                  <a:pt x="23" y="77"/>
                </a:cubicBezTo>
                <a:cubicBezTo>
                  <a:pt x="23" y="77"/>
                  <a:pt x="24" y="77"/>
                  <a:pt x="24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4" y="78"/>
                  <a:pt x="2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9"/>
                </a:cubicBezTo>
                <a:cubicBezTo>
                  <a:pt x="23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2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9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79"/>
                  <a:pt x="23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3" y="79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80"/>
                  <a:pt x="23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3" y="80"/>
                  <a:pt x="22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2" y="81"/>
                  <a:pt x="22" y="81"/>
                  <a:pt x="22" y="82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1" y="82"/>
                </a:cubicBezTo>
                <a:cubicBezTo>
                  <a:pt x="21" y="83"/>
                  <a:pt x="21" y="83"/>
                  <a:pt x="21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4"/>
                  <a:pt x="20" y="84"/>
                  <a:pt x="19" y="84"/>
                </a:cubicBezTo>
                <a:cubicBezTo>
                  <a:pt x="19" y="84"/>
                  <a:pt x="19" y="84"/>
                  <a:pt x="19" y="84"/>
                </a:cubicBezTo>
                <a:cubicBezTo>
                  <a:pt x="19" y="85"/>
                  <a:pt x="19" y="85"/>
                  <a:pt x="19" y="85"/>
                </a:cubicBezTo>
                <a:cubicBezTo>
                  <a:pt x="18" y="86"/>
                  <a:pt x="19" y="87"/>
                  <a:pt x="19" y="87"/>
                </a:cubicBezTo>
                <a:cubicBezTo>
                  <a:pt x="19" y="87"/>
                  <a:pt x="19" y="88"/>
                  <a:pt x="19" y="88"/>
                </a:cubicBezTo>
                <a:cubicBezTo>
                  <a:pt x="20" y="88"/>
                  <a:pt x="20" y="88"/>
                  <a:pt x="20" y="89"/>
                </a:cubicBezTo>
                <a:cubicBezTo>
                  <a:pt x="20" y="89"/>
                  <a:pt x="20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9" y="90"/>
                  <a:pt x="19" y="90"/>
                  <a:pt x="19" y="90"/>
                </a:cubicBezTo>
                <a:cubicBezTo>
                  <a:pt x="18" y="90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89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8"/>
                  <a:pt x="18" y="88"/>
                  <a:pt x="17" y="88"/>
                </a:cubicBezTo>
                <a:cubicBezTo>
                  <a:pt x="18" y="88"/>
                  <a:pt x="18" y="87"/>
                  <a:pt x="18" y="87"/>
                </a:cubicBezTo>
                <a:cubicBezTo>
                  <a:pt x="18" y="87"/>
                  <a:pt x="17" y="87"/>
                  <a:pt x="17" y="87"/>
                </a:cubicBezTo>
                <a:cubicBezTo>
                  <a:pt x="17" y="87"/>
                  <a:pt x="17" y="86"/>
                  <a:pt x="17" y="86"/>
                </a:cubicBezTo>
                <a:cubicBezTo>
                  <a:pt x="17" y="87"/>
                  <a:pt x="17" y="88"/>
                  <a:pt x="17" y="89"/>
                </a:cubicBezTo>
                <a:cubicBezTo>
                  <a:pt x="17" y="90"/>
                  <a:pt x="17" y="91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8" y="92"/>
                  <a:pt x="18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3"/>
                  <a:pt x="21" y="93"/>
                  <a:pt x="22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3" y="94"/>
                  <a:pt x="23" y="94"/>
                  <a:pt x="23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4" y="94"/>
                  <a:pt x="24" y="95"/>
                  <a:pt x="24" y="95"/>
                </a:cubicBezTo>
                <a:cubicBezTo>
                  <a:pt x="24" y="95"/>
                  <a:pt x="24" y="95"/>
                  <a:pt x="23" y="95"/>
                </a:cubicBezTo>
                <a:cubicBezTo>
                  <a:pt x="23" y="95"/>
                  <a:pt x="23" y="95"/>
                  <a:pt x="23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1" y="94"/>
                  <a:pt x="21" y="94"/>
                </a:cubicBezTo>
                <a:cubicBezTo>
                  <a:pt x="21" y="94"/>
                  <a:pt x="21" y="93"/>
                  <a:pt x="21" y="93"/>
                </a:cubicBezTo>
                <a:cubicBezTo>
                  <a:pt x="21" y="93"/>
                  <a:pt x="20" y="93"/>
                  <a:pt x="20" y="93"/>
                </a:cubicBezTo>
                <a:cubicBezTo>
                  <a:pt x="20" y="93"/>
                  <a:pt x="19" y="93"/>
                  <a:pt x="19" y="93"/>
                </a:cubicBezTo>
                <a:cubicBezTo>
                  <a:pt x="19" y="93"/>
                  <a:pt x="18" y="93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7" y="92"/>
                  <a:pt x="17" y="93"/>
                  <a:pt x="1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7"/>
                  <a:pt x="17" y="100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4"/>
                  <a:pt x="20" y="104"/>
                  <a:pt x="20" y="104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4"/>
                  <a:pt x="22" y="104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1" y="105"/>
                  <a:pt x="21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6"/>
                  <a:pt x="22" y="106"/>
                </a:cubicBezTo>
                <a:cubicBezTo>
                  <a:pt x="22" y="106"/>
                  <a:pt x="22" y="106"/>
                  <a:pt x="22" y="107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7"/>
                  <a:pt x="23" y="106"/>
                  <a:pt x="22" y="106"/>
                </a:cubicBezTo>
                <a:cubicBezTo>
                  <a:pt x="22" y="106"/>
                  <a:pt x="22" y="106"/>
                  <a:pt x="23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3" y="106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3" y="105"/>
                  <a:pt x="23" y="105"/>
                </a:cubicBezTo>
                <a:cubicBezTo>
                  <a:pt x="23" y="105"/>
                  <a:pt x="24" y="105"/>
                  <a:pt x="24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5" y="105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6" y="106"/>
                  <a:pt x="26" y="106"/>
                  <a:pt x="27" y="106"/>
                </a:cubicBezTo>
                <a:cubicBezTo>
                  <a:pt x="27" y="106"/>
                  <a:pt x="27" y="106"/>
                  <a:pt x="28" y="106"/>
                </a:cubicBezTo>
                <a:cubicBezTo>
                  <a:pt x="28" y="106"/>
                  <a:pt x="28" y="106"/>
                  <a:pt x="29" y="106"/>
                </a:cubicBezTo>
                <a:cubicBezTo>
                  <a:pt x="29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29" y="106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0" y="106"/>
                  <a:pt x="30" y="106"/>
                  <a:pt x="30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07"/>
                  <a:pt x="30" y="106"/>
                  <a:pt x="30" y="106"/>
                </a:cubicBezTo>
                <a:cubicBezTo>
                  <a:pt x="30" y="106"/>
                  <a:pt x="30" y="106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1" y="107"/>
                  <a:pt x="31" y="107"/>
                  <a:pt x="30" y="1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8"/>
                  <a:pt x="31" y="108"/>
                  <a:pt x="32" y="108"/>
                </a:cubicBezTo>
                <a:cubicBezTo>
                  <a:pt x="32" y="108"/>
                  <a:pt x="33" y="108"/>
                  <a:pt x="33" y="108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4" y="109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6" y="110"/>
                  <a:pt x="36" y="110"/>
                  <a:pt x="37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9" y="111"/>
                  <a:pt x="39" y="112"/>
                </a:cubicBezTo>
                <a:cubicBezTo>
                  <a:pt x="39" y="112"/>
                  <a:pt x="39" y="113"/>
                  <a:pt x="40" y="113"/>
                </a:cubicBezTo>
                <a:cubicBezTo>
                  <a:pt x="40" y="113"/>
                  <a:pt x="40" y="113"/>
                  <a:pt x="40" y="114"/>
                </a:cubicBezTo>
                <a:cubicBezTo>
                  <a:pt x="40" y="114"/>
                  <a:pt x="40" y="114"/>
                  <a:pt x="39" y="114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8" y="115"/>
                  <a:pt x="38" y="116"/>
                  <a:pt x="38" y="116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9" y="116"/>
                  <a:pt x="39" y="116"/>
                  <a:pt x="39" y="115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40" y="116"/>
                  <a:pt x="40" y="116"/>
                  <a:pt x="41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1" y="116"/>
                  <a:pt x="41" y="116"/>
                  <a:pt x="41" y="116"/>
                </a:cubicBezTo>
                <a:cubicBezTo>
                  <a:pt x="41" y="116"/>
                  <a:pt x="41" y="115"/>
                  <a:pt x="42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15"/>
                  <a:pt x="42" y="115"/>
                  <a:pt x="43" y="115"/>
                </a:cubicBezTo>
                <a:cubicBezTo>
                  <a:pt x="43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6" y="116"/>
                  <a:pt x="46" y="117"/>
                  <a:pt x="46" y="117"/>
                </a:cubicBezTo>
                <a:cubicBezTo>
                  <a:pt x="46" y="117"/>
                  <a:pt x="47" y="117"/>
                  <a:pt x="47" y="117"/>
                </a:cubicBezTo>
                <a:cubicBezTo>
                  <a:pt x="47" y="117"/>
                  <a:pt x="48" y="117"/>
                  <a:pt x="48" y="117"/>
                </a:cubicBezTo>
                <a:cubicBezTo>
                  <a:pt x="49" y="117"/>
                  <a:pt x="50" y="118"/>
                  <a:pt x="50" y="119"/>
                </a:cubicBezTo>
                <a:cubicBezTo>
                  <a:pt x="51" y="119"/>
                  <a:pt x="51" y="119"/>
                  <a:pt x="52" y="119"/>
                </a:cubicBezTo>
                <a:cubicBezTo>
                  <a:pt x="52" y="119"/>
                  <a:pt x="52" y="120"/>
                  <a:pt x="52" y="121"/>
                </a:cubicBezTo>
                <a:cubicBezTo>
                  <a:pt x="52" y="122"/>
                  <a:pt x="51" y="123"/>
                  <a:pt x="51" y="123"/>
                </a:cubicBezTo>
                <a:cubicBezTo>
                  <a:pt x="51" y="123"/>
                  <a:pt x="50" y="123"/>
                  <a:pt x="50" y="123"/>
                </a:cubicBezTo>
                <a:cubicBezTo>
                  <a:pt x="50" y="124"/>
                  <a:pt x="50" y="124"/>
                  <a:pt x="50" y="124"/>
                </a:cubicBezTo>
                <a:cubicBezTo>
                  <a:pt x="50" y="124"/>
                  <a:pt x="50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5"/>
                  <a:pt x="49" y="126"/>
                  <a:pt x="49" y="126"/>
                </a:cubicBezTo>
                <a:cubicBezTo>
                  <a:pt x="49" y="127"/>
                  <a:pt x="49" y="127"/>
                  <a:pt x="49" y="128"/>
                </a:cubicBezTo>
                <a:cubicBezTo>
                  <a:pt x="49" y="128"/>
                  <a:pt x="49" y="128"/>
                  <a:pt x="49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8" y="129"/>
                  <a:pt x="48" y="130"/>
                  <a:pt x="48" y="130"/>
                </a:cubicBezTo>
                <a:cubicBezTo>
                  <a:pt x="48" y="130"/>
                  <a:pt x="48" y="130"/>
                  <a:pt x="48" y="131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1"/>
                  <a:pt x="48" y="132"/>
                </a:cubicBezTo>
                <a:cubicBezTo>
                  <a:pt x="48" y="132"/>
                  <a:pt x="47" y="132"/>
                  <a:pt x="47" y="132"/>
                </a:cubicBezTo>
                <a:cubicBezTo>
                  <a:pt x="47" y="133"/>
                  <a:pt x="47" y="133"/>
                  <a:pt x="47" y="133"/>
                </a:cubicBezTo>
                <a:cubicBezTo>
                  <a:pt x="47" y="133"/>
                  <a:pt x="46" y="133"/>
                  <a:pt x="46" y="134"/>
                </a:cubicBezTo>
                <a:cubicBezTo>
                  <a:pt x="46" y="134"/>
                  <a:pt x="46" y="134"/>
                  <a:pt x="45" y="134"/>
                </a:cubicBezTo>
                <a:cubicBezTo>
                  <a:pt x="45" y="134"/>
                  <a:pt x="45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3" y="134"/>
                  <a:pt x="43" y="134"/>
                </a:cubicBezTo>
                <a:cubicBezTo>
                  <a:pt x="43" y="134"/>
                  <a:pt x="42" y="135"/>
                  <a:pt x="42" y="135"/>
                </a:cubicBezTo>
                <a:cubicBezTo>
                  <a:pt x="41" y="135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38"/>
                  <a:pt x="40" y="139"/>
                  <a:pt x="40" y="139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1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1"/>
                </a:cubicBezTo>
                <a:cubicBezTo>
                  <a:pt x="39" y="141"/>
                  <a:pt x="38" y="141"/>
                  <a:pt x="38" y="141"/>
                </a:cubicBezTo>
                <a:cubicBezTo>
                  <a:pt x="51" y="154"/>
                  <a:pt x="69" y="162"/>
                  <a:pt x="89" y="162"/>
                </a:cubicBezTo>
                <a:cubicBezTo>
                  <a:pt x="124" y="162"/>
                  <a:pt x="154" y="136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59" y="102"/>
                  <a:pt x="160" y="102"/>
                  <a:pt x="160" y="101"/>
                </a:cubicBezTo>
                <a:cubicBezTo>
                  <a:pt x="159" y="101"/>
                  <a:pt x="159" y="101"/>
                  <a:pt x="159" y="101"/>
                </a:cubicBezTo>
                <a:cubicBezTo>
                  <a:pt x="159" y="101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99"/>
                  <a:pt x="158" y="99"/>
                  <a:pt x="158" y="98"/>
                </a:cubicBezTo>
                <a:cubicBezTo>
                  <a:pt x="158" y="98"/>
                  <a:pt x="158" y="98"/>
                  <a:pt x="158" y="98"/>
                </a:cubicBezTo>
                <a:cubicBezTo>
                  <a:pt x="157" y="98"/>
                  <a:pt x="158" y="97"/>
                  <a:pt x="158" y="97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8" y="95"/>
                  <a:pt x="158" y="95"/>
                  <a:pt x="158" y="94"/>
                </a:cubicBezTo>
                <a:cubicBezTo>
                  <a:pt x="158" y="94"/>
                  <a:pt x="157" y="94"/>
                  <a:pt x="157" y="93"/>
                </a:cubicBezTo>
                <a:cubicBezTo>
                  <a:pt x="157" y="93"/>
                  <a:pt x="157" y="92"/>
                  <a:pt x="157" y="92"/>
                </a:cubicBezTo>
                <a:cubicBezTo>
                  <a:pt x="157" y="91"/>
                  <a:pt x="157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2"/>
                  <a:pt x="156" y="91"/>
                  <a:pt x="156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4" y="92"/>
                  <a:pt x="154" y="91"/>
                  <a:pt x="155" y="91"/>
                </a:cubicBezTo>
                <a:cubicBezTo>
                  <a:pt x="155" y="90"/>
                  <a:pt x="154" y="90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3" y="88"/>
                  <a:pt x="153" y="89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3" y="88"/>
                  <a:pt x="153" y="88"/>
                  <a:pt x="153" y="88"/>
                </a:cubicBezTo>
                <a:cubicBezTo>
                  <a:pt x="152" y="88"/>
                  <a:pt x="153" y="87"/>
                  <a:pt x="152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2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1" y="86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0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9" y="87"/>
                  <a:pt x="149" y="87"/>
                </a:cubicBezTo>
                <a:cubicBezTo>
                  <a:pt x="149" y="87"/>
                  <a:pt x="148" y="87"/>
                  <a:pt x="148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88"/>
                  <a:pt x="148" y="89"/>
                  <a:pt x="148" y="89"/>
                </a:cubicBezTo>
                <a:cubicBezTo>
                  <a:pt x="148" y="89"/>
                  <a:pt x="147" y="89"/>
                  <a:pt x="147" y="89"/>
                </a:cubicBezTo>
                <a:cubicBezTo>
                  <a:pt x="147" y="89"/>
                  <a:pt x="146" y="90"/>
                  <a:pt x="146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6" y="90"/>
                  <a:pt x="145" y="91"/>
                  <a:pt x="145" y="91"/>
                </a:cubicBezTo>
                <a:cubicBezTo>
                  <a:pt x="145" y="91"/>
                  <a:pt x="145" y="91"/>
                  <a:pt x="145" y="91"/>
                </a:cubicBezTo>
                <a:cubicBezTo>
                  <a:pt x="145" y="91"/>
                  <a:pt x="145" y="91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3" y="92"/>
                  <a:pt x="143" y="92"/>
                  <a:pt x="143" y="93"/>
                </a:cubicBezTo>
                <a:cubicBezTo>
                  <a:pt x="143" y="93"/>
                  <a:pt x="143" y="93"/>
                  <a:pt x="143" y="94"/>
                </a:cubicBezTo>
                <a:cubicBezTo>
                  <a:pt x="143" y="94"/>
                  <a:pt x="143" y="95"/>
                  <a:pt x="143" y="96"/>
                </a:cubicBezTo>
                <a:cubicBezTo>
                  <a:pt x="142" y="96"/>
                  <a:pt x="143" y="96"/>
                  <a:pt x="143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7"/>
                </a:cubicBezTo>
                <a:cubicBezTo>
                  <a:pt x="142" y="97"/>
                  <a:pt x="142" y="97"/>
                  <a:pt x="142" y="98"/>
                </a:cubicBezTo>
                <a:cubicBezTo>
                  <a:pt x="142" y="98"/>
                  <a:pt x="142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7"/>
                  <a:pt x="140" y="97"/>
                </a:cubicBezTo>
                <a:cubicBezTo>
                  <a:pt x="140" y="97"/>
                  <a:pt x="139" y="96"/>
                  <a:pt x="139" y="96"/>
                </a:cubicBezTo>
                <a:cubicBezTo>
                  <a:pt x="139" y="96"/>
                  <a:pt x="139" y="95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39" y="94"/>
                  <a:pt x="138" y="94"/>
                  <a:pt x="138" y="93"/>
                </a:cubicBezTo>
                <a:cubicBezTo>
                  <a:pt x="138" y="93"/>
                  <a:pt x="138" y="92"/>
                  <a:pt x="137" y="91"/>
                </a:cubicBezTo>
                <a:cubicBezTo>
                  <a:pt x="137" y="91"/>
                  <a:pt x="137" y="90"/>
                  <a:pt x="137" y="90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7"/>
                  <a:pt x="137" y="87"/>
                  <a:pt x="136" y="87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7" y="88"/>
                  <a:pt x="136" y="88"/>
                  <a:pt x="136" y="88"/>
                </a:cubicBezTo>
                <a:cubicBezTo>
                  <a:pt x="136" y="88"/>
                  <a:pt x="135" y="88"/>
                  <a:pt x="135" y="88"/>
                </a:cubicBezTo>
                <a:cubicBezTo>
                  <a:pt x="135" y="88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6"/>
                  <a:pt x="134" y="87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4" y="86"/>
                  <a:pt x="134" y="86"/>
                  <a:pt x="133" y="86"/>
                </a:cubicBezTo>
                <a:cubicBezTo>
                  <a:pt x="133" y="86"/>
                  <a:pt x="133" y="86"/>
                  <a:pt x="133" y="85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1" y="84"/>
                  <a:pt x="130" y="84"/>
                  <a:pt x="130" y="84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7" y="84"/>
                  <a:pt x="126" y="84"/>
                  <a:pt x="126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5" y="84"/>
                  <a:pt x="125" y="84"/>
                  <a:pt x="125" y="84"/>
                </a:cubicBezTo>
                <a:cubicBezTo>
                  <a:pt x="125" y="84"/>
                  <a:pt x="124" y="84"/>
                  <a:pt x="124" y="84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4" y="83"/>
                  <a:pt x="124" y="82"/>
                </a:cubicBezTo>
                <a:cubicBezTo>
                  <a:pt x="123" y="82"/>
                  <a:pt x="123" y="83"/>
                  <a:pt x="123" y="83"/>
                </a:cubicBezTo>
                <a:cubicBezTo>
                  <a:pt x="123" y="83"/>
                  <a:pt x="122" y="83"/>
                  <a:pt x="122" y="83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9" y="80"/>
                  <a:pt x="119" y="80"/>
                  <a:pt x="119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8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1"/>
                  <a:pt x="116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2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3"/>
                  <a:pt x="118" y="83"/>
                  <a:pt x="119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4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9" y="84"/>
                  <a:pt x="119" y="85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4"/>
                  <a:pt x="119" y="84"/>
                  <a:pt x="119" y="83"/>
                </a:cubicBezTo>
                <a:cubicBezTo>
                  <a:pt x="119" y="83"/>
                  <a:pt x="119" y="83"/>
                  <a:pt x="120" y="83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0" y="85"/>
                  <a:pt x="119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1" y="85"/>
                  <a:pt x="121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3" y="84"/>
                  <a:pt x="123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4"/>
                  <a:pt x="124" y="84"/>
                  <a:pt x="123" y="84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4" y="84"/>
                  <a:pt x="124" y="84"/>
                  <a:pt x="124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85"/>
                  <a:pt x="125" y="85"/>
                  <a:pt x="125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6" y="86"/>
                  <a:pt x="126" y="86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8"/>
                  <a:pt x="126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4" y="89"/>
                  <a:pt x="124" y="90"/>
                  <a:pt x="124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3" y="90"/>
                  <a:pt x="123" y="91"/>
                  <a:pt x="123" y="91"/>
                </a:cubicBezTo>
                <a:cubicBezTo>
                  <a:pt x="123" y="91"/>
                  <a:pt x="122" y="91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1"/>
                  <a:pt x="120" y="92"/>
                  <a:pt x="120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9" y="93"/>
                  <a:pt x="119" y="93"/>
                  <a:pt x="118" y="93"/>
                </a:cubicBezTo>
                <a:cubicBezTo>
                  <a:pt x="118" y="93"/>
                  <a:pt x="118" y="93"/>
                  <a:pt x="117" y="94"/>
                </a:cubicBezTo>
                <a:cubicBezTo>
                  <a:pt x="117" y="94"/>
                  <a:pt x="117" y="93"/>
                  <a:pt x="117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94"/>
                  <a:pt x="115" y="94"/>
                  <a:pt x="115" y="94"/>
                </a:cubicBezTo>
                <a:cubicBezTo>
                  <a:pt x="115" y="94"/>
                  <a:pt x="115" y="94"/>
                  <a:pt x="115" y="94"/>
                </a:cubicBezTo>
                <a:cubicBezTo>
                  <a:pt x="114" y="95"/>
                  <a:pt x="113" y="95"/>
                  <a:pt x="113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93"/>
                  <a:pt x="113" y="93"/>
                  <a:pt x="113" y="92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2"/>
                  <a:pt x="113" y="92"/>
                  <a:pt x="113" y="91"/>
                </a:cubicBezTo>
                <a:cubicBezTo>
                  <a:pt x="112" y="91"/>
                  <a:pt x="112" y="91"/>
                  <a:pt x="112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1" y="88"/>
                  <a:pt x="110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09" y="87"/>
                  <a:pt x="110" y="87"/>
                  <a:pt x="109" y="86"/>
                </a:cubicBezTo>
                <a:cubicBezTo>
                  <a:pt x="109" y="86"/>
                  <a:pt x="109" y="86"/>
                  <a:pt x="109" y="85"/>
                </a:cubicBezTo>
                <a:cubicBezTo>
                  <a:pt x="109" y="85"/>
                  <a:pt x="108" y="85"/>
                  <a:pt x="108" y="85"/>
                </a:cubicBezTo>
                <a:cubicBezTo>
                  <a:pt x="108" y="84"/>
                  <a:pt x="108" y="84"/>
                  <a:pt x="108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6" y="82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6" y="81"/>
                  <a:pt x="106" y="81"/>
                  <a:pt x="106" y="8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0"/>
                  <a:pt x="106" y="79"/>
                  <a:pt x="106" y="79"/>
                </a:cubicBezTo>
                <a:cubicBezTo>
                  <a:pt x="106" y="79"/>
                  <a:pt x="106" y="78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7"/>
                  <a:pt x="107" y="76"/>
                  <a:pt x="107" y="76"/>
                </a:cubicBezTo>
                <a:cubicBezTo>
                  <a:pt x="107" y="76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5" y="74"/>
                  <a:pt x="105" y="74"/>
                </a:cubicBezTo>
                <a:cubicBezTo>
                  <a:pt x="105" y="74"/>
                  <a:pt x="105" y="75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3" y="74"/>
                  <a:pt x="103" y="74"/>
                </a:cubicBezTo>
                <a:cubicBezTo>
                  <a:pt x="103" y="74"/>
                  <a:pt x="102" y="74"/>
                  <a:pt x="102" y="74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2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3"/>
                  <a:pt x="100" y="73"/>
                  <a:pt x="99" y="73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1"/>
                  <a:pt x="99" y="71"/>
                </a:cubicBezTo>
                <a:cubicBezTo>
                  <a:pt x="99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1" y="70"/>
                </a:cubicBezTo>
                <a:cubicBezTo>
                  <a:pt x="101" y="70"/>
                  <a:pt x="101" y="70"/>
                  <a:pt x="100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69"/>
                </a:cubicBezTo>
                <a:cubicBezTo>
                  <a:pt x="104" y="69"/>
                  <a:pt x="104" y="69"/>
                  <a:pt x="105" y="69"/>
                </a:cubicBezTo>
                <a:cubicBezTo>
                  <a:pt x="105" y="69"/>
                  <a:pt x="106" y="69"/>
                  <a:pt x="106" y="69"/>
                </a:cubicBezTo>
                <a:cubicBezTo>
                  <a:pt x="106" y="69"/>
                  <a:pt x="106" y="69"/>
                  <a:pt x="107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69"/>
                  <a:pt x="107" y="69"/>
                  <a:pt x="107" y="70"/>
                </a:cubicBezTo>
                <a:cubicBezTo>
                  <a:pt x="108" y="69"/>
                  <a:pt x="108" y="70"/>
                  <a:pt x="108" y="70"/>
                </a:cubicBezTo>
                <a:cubicBezTo>
                  <a:pt x="108" y="70"/>
                  <a:pt x="109" y="70"/>
                  <a:pt x="109" y="70"/>
                </a:cubicBezTo>
                <a:cubicBezTo>
                  <a:pt x="109" y="70"/>
                  <a:pt x="110" y="70"/>
                  <a:pt x="110" y="70"/>
                </a:cubicBezTo>
                <a:cubicBezTo>
                  <a:pt x="110" y="70"/>
                  <a:pt x="110" y="70"/>
                  <a:pt x="111" y="70"/>
                </a:cubicBezTo>
                <a:cubicBezTo>
                  <a:pt x="111" y="70"/>
                  <a:pt x="112" y="69"/>
                  <a:pt x="112" y="69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8"/>
                  <a:pt x="111" y="68"/>
                  <a:pt x="110" y="68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7"/>
                  <a:pt x="109" y="67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66"/>
                  <a:pt x="108" y="65"/>
                  <a:pt x="108" y="65"/>
                </a:cubicBezTo>
                <a:cubicBezTo>
                  <a:pt x="108" y="65"/>
                  <a:pt x="109" y="65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4"/>
                  <a:pt x="108" y="64"/>
                </a:cubicBezTo>
                <a:cubicBezTo>
                  <a:pt x="108" y="64"/>
                  <a:pt x="109" y="64"/>
                  <a:pt x="109" y="64"/>
                </a:cubicBezTo>
                <a:cubicBezTo>
                  <a:pt x="109" y="64"/>
                  <a:pt x="109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09" y="64"/>
                  <a:pt x="108" y="64"/>
                  <a:pt x="108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6" y="65"/>
                  <a:pt x="106" y="65"/>
                </a:cubicBezTo>
                <a:cubicBezTo>
                  <a:pt x="106" y="65"/>
                  <a:pt x="106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6" y="65"/>
                  <a:pt x="106" y="65"/>
                  <a:pt x="106" y="66"/>
                </a:cubicBezTo>
                <a:cubicBezTo>
                  <a:pt x="106" y="66"/>
                  <a:pt x="107" y="65"/>
                  <a:pt x="107" y="65"/>
                </a:cubicBezTo>
                <a:cubicBezTo>
                  <a:pt x="107" y="65"/>
                  <a:pt x="107" y="65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5" y="66"/>
                  <a:pt x="106" y="66"/>
                  <a:pt x="105" y="66"/>
                </a:cubicBezTo>
                <a:cubicBezTo>
                  <a:pt x="105" y="66"/>
                  <a:pt x="105" y="66"/>
                  <a:pt x="105" y="66"/>
                </a:cubicBezTo>
                <a:cubicBezTo>
                  <a:pt x="105" y="66"/>
                  <a:pt x="105" y="66"/>
                  <a:pt x="104" y="66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4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4" y="65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3" y="65"/>
                  <a:pt x="102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1" y="66"/>
                  <a:pt x="101" y="67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7"/>
                  <a:pt x="101" y="67"/>
                  <a:pt x="101" y="68"/>
                </a:cubicBezTo>
                <a:cubicBezTo>
                  <a:pt x="101" y="68"/>
                  <a:pt x="100" y="68"/>
                  <a:pt x="100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8"/>
                  <a:pt x="101" y="69"/>
                  <a:pt x="101" y="69"/>
                </a:cubicBezTo>
                <a:cubicBezTo>
                  <a:pt x="101" y="69"/>
                  <a:pt x="101" y="69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99" y="70"/>
                </a:cubicBezTo>
                <a:cubicBezTo>
                  <a:pt x="99" y="70"/>
                  <a:pt x="99" y="71"/>
                  <a:pt x="99" y="71"/>
                </a:cubicBezTo>
                <a:cubicBezTo>
                  <a:pt x="99" y="71"/>
                  <a:pt x="99" y="71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99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8" y="71"/>
                </a:cubicBezTo>
                <a:cubicBezTo>
                  <a:pt x="98" y="71"/>
                  <a:pt x="98" y="71"/>
                  <a:pt x="98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7" y="70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1"/>
                  <a:pt x="96" y="71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72"/>
                  <a:pt x="97" y="72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7" y="72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6" y="73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3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4"/>
                  <a:pt x="96" y="74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6" y="72"/>
                  <a:pt x="96" y="72"/>
                </a:cubicBezTo>
                <a:cubicBezTo>
                  <a:pt x="96" y="73"/>
                  <a:pt x="96" y="73"/>
                  <a:pt x="97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3"/>
                  <a:pt x="96" y="72"/>
                  <a:pt x="96" y="72"/>
                </a:cubicBezTo>
                <a:cubicBezTo>
                  <a:pt x="96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1"/>
                  <a:pt x="94" y="71"/>
                  <a:pt x="94" y="71"/>
                </a:cubicBezTo>
                <a:cubicBezTo>
                  <a:pt x="94" y="70"/>
                  <a:pt x="94" y="70"/>
                  <a:pt x="93" y="70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70"/>
                  <a:pt x="94" y="69"/>
                  <a:pt x="94" y="69"/>
                </a:cubicBezTo>
                <a:cubicBezTo>
                  <a:pt x="94" y="69"/>
                  <a:pt x="94" y="69"/>
                  <a:pt x="94" y="69"/>
                </a:cubicBezTo>
                <a:cubicBezTo>
                  <a:pt x="94" y="69"/>
                  <a:pt x="93" y="69"/>
                  <a:pt x="93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1" y="67"/>
                  <a:pt x="91" y="67"/>
                </a:cubicBezTo>
                <a:cubicBezTo>
                  <a:pt x="91" y="67"/>
                  <a:pt x="91" y="68"/>
                  <a:pt x="91" y="67"/>
                </a:cubicBezTo>
                <a:cubicBezTo>
                  <a:pt x="91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89" y="66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9" y="65"/>
                  <a:pt x="88" y="65"/>
                </a:cubicBezTo>
                <a:cubicBezTo>
                  <a:pt x="88" y="65"/>
                  <a:pt x="88" y="65"/>
                  <a:pt x="88" y="65"/>
                </a:cubicBezTo>
                <a:cubicBezTo>
                  <a:pt x="88" y="65"/>
                  <a:pt x="88" y="65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8" y="67"/>
                  <a:pt x="89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68"/>
                  <a:pt x="89" y="68"/>
                  <a:pt x="89" y="68"/>
                </a:cubicBezTo>
                <a:cubicBezTo>
                  <a:pt x="89" y="68"/>
                  <a:pt x="90" y="69"/>
                  <a:pt x="90" y="69"/>
                </a:cubicBezTo>
                <a:cubicBezTo>
                  <a:pt x="90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2" y="70"/>
                  <a:pt x="92" y="70"/>
                  <a:pt x="93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71"/>
                  <a:pt x="93" y="71"/>
                  <a:pt x="92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1"/>
                  <a:pt x="92" y="71"/>
                  <a:pt x="92" y="70"/>
                </a:cubicBezTo>
                <a:cubicBezTo>
                  <a:pt x="91" y="70"/>
                  <a:pt x="91" y="71"/>
                  <a:pt x="91" y="71"/>
                </a:cubicBezTo>
                <a:cubicBezTo>
                  <a:pt x="91" y="71"/>
                  <a:pt x="92" y="71"/>
                  <a:pt x="92" y="71"/>
                </a:cubicBezTo>
                <a:cubicBezTo>
                  <a:pt x="92" y="71"/>
                  <a:pt x="92" y="72"/>
                  <a:pt x="92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3"/>
                  <a:pt x="91" y="73"/>
                </a:cubicBezTo>
                <a:cubicBezTo>
                  <a:pt x="91" y="73"/>
                  <a:pt x="91" y="73"/>
                  <a:pt x="91" y="73"/>
                </a:cubicBezTo>
                <a:cubicBezTo>
                  <a:pt x="91" y="73"/>
                  <a:pt x="91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90" y="70"/>
                  <a:pt x="90" y="70"/>
                </a:cubicBezTo>
                <a:cubicBezTo>
                  <a:pt x="90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8" y="69"/>
                </a:cubicBezTo>
                <a:cubicBezTo>
                  <a:pt x="88" y="69"/>
                  <a:pt x="87" y="69"/>
                  <a:pt x="87" y="68"/>
                </a:cubicBezTo>
                <a:cubicBezTo>
                  <a:pt x="86" y="68"/>
                  <a:pt x="86" y="67"/>
                  <a:pt x="86" y="67"/>
                </a:cubicBezTo>
                <a:cubicBezTo>
                  <a:pt x="85" y="66"/>
                  <a:pt x="85" y="66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67"/>
                  <a:pt x="83" y="68"/>
                  <a:pt x="83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8"/>
                  <a:pt x="81" y="67"/>
                  <a:pt x="81" y="68"/>
                </a:cubicBezTo>
                <a:cubicBezTo>
                  <a:pt x="80" y="68"/>
                  <a:pt x="81" y="68"/>
                  <a:pt x="80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80" y="69"/>
                  <a:pt x="80" y="70"/>
                  <a:pt x="79" y="70"/>
                </a:cubicBezTo>
                <a:cubicBezTo>
                  <a:pt x="79" y="70"/>
                  <a:pt x="79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7" y="72"/>
                  <a:pt x="77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3"/>
                  <a:pt x="76" y="73"/>
                  <a:pt x="7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74"/>
                  <a:pt x="75" y="74"/>
                  <a:pt x="7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4"/>
                  <a:pt x="73" y="74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5"/>
                </a:cubicBezTo>
                <a:cubicBezTo>
                  <a:pt x="73" y="75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2" y="73"/>
                  <a:pt x="72" y="73"/>
                </a:cubicBezTo>
                <a:cubicBezTo>
                  <a:pt x="72" y="74"/>
                  <a:pt x="71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3"/>
                  <a:pt x="71" y="72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1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70" y="72"/>
                  <a:pt x="70" y="71"/>
                </a:cubicBezTo>
                <a:cubicBezTo>
                  <a:pt x="71" y="71"/>
                  <a:pt x="71" y="70"/>
                  <a:pt x="71" y="69"/>
                </a:cubicBezTo>
                <a:cubicBezTo>
                  <a:pt x="71" y="69"/>
                  <a:pt x="71" y="68"/>
                  <a:pt x="71" y="68"/>
                </a:cubicBezTo>
                <a:cubicBezTo>
                  <a:pt x="71" y="68"/>
                  <a:pt x="71" y="68"/>
                  <a:pt x="70" y="68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68"/>
                  <a:pt x="71" y="68"/>
                  <a:pt x="7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7"/>
                  <a:pt x="71" y="67"/>
                  <a:pt x="71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72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5" y="68"/>
                  <a:pt x="75" y="67"/>
                </a:cubicBezTo>
                <a:cubicBezTo>
                  <a:pt x="76" y="67"/>
                  <a:pt x="76" y="68"/>
                  <a:pt x="76" y="68"/>
                </a:cubicBezTo>
                <a:cubicBezTo>
                  <a:pt x="77" y="67"/>
                  <a:pt x="77" y="67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6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6"/>
                  <a:pt x="77" y="65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4"/>
                  <a:pt x="77" y="65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3"/>
                  <a:pt x="76" y="63"/>
                  <a:pt x="75" y="63"/>
                </a:cubicBezTo>
                <a:cubicBezTo>
                  <a:pt x="75" y="63"/>
                  <a:pt x="75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2"/>
                </a:cubicBezTo>
                <a:cubicBezTo>
                  <a:pt x="74" y="62"/>
                  <a:pt x="74" y="62"/>
                  <a:pt x="74" y="63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7" y="62"/>
                  <a:pt x="77" y="62"/>
                </a:cubicBezTo>
                <a:cubicBezTo>
                  <a:pt x="76" y="62"/>
                  <a:pt x="76" y="61"/>
                  <a:pt x="76" y="61"/>
                </a:cubicBezTo>
                <a:cubicBezTo>
                  <a:pt x="76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8" y="62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9" y="61"/>
                  <a:pt x="79" y="61"/>
                </a:cubicBezTo>
                <a:cubicBezTo>
                  <a:pt x="79" y="61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59"/>
                  <a:pt x="80" y="59"/>
                </a:cubicBezTo>
                <a:cubicBezTo>
                  <a:pt x="80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8"/>
                  <a:pt x="81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8"/>
                  <a:pt x="82" y="58"/>
                  <a:pt x="82" y="57"/>
                </a:cubicBezTo>
                <a:cubicBezTo>
                  <a:pt x="82" y="57"/>
                  <a:pt x="83" y="57"/>
                  <a:pt x="83" y="57"/>
                </a:cubicBezTo>
                <a:cubicBezTo>
                  <a:pt x="83" y="57"/>
                  <a:pt x="83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3" y="57"/>
                  <a:pt x="83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ubicBezTo>
                  <a:pt x="85" y="57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5"/>
                  <a:pt x="84" y="55"/>
                  <a:pt x="85" y="54"/>
                </a:cubicBezTo>
                <a:cubicBezTo>
                  <a:pt x="85" y="54"/>
                  <a:pt x="84" y="54"/>
                  <a:pt x="84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3"/>
                  <a:pt x="85" y="53"/>
                </a:cubicBezTo>
                <a:cubicBezTo>
                  <a:pt x="85" y="53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4"/>
                  <a:pt x="86" y="54"/>
                </a:cubicBezTo>
                <a:cubicBezTo>
                  <a:pt x="86" y="54"/>
                  <a:pt x="86" y="54"/>
                  <a:pt x="87" y="54"/>
                </a:cubicBezTo>
                <a:cubicBezTo>
                  <a:pt x="87" y="54"/>
                  <a:pt x="87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5" y="55"/>
                  <a:pt x="85" y="55"/>
                </a:cubicBezTo>
                <a:cubicBezTo>
                  <a:pt x="86" y="55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6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6"/>
                  <a:pt x="87" y="56"/>
                  <a:pt x="87" y="57"/>
                </a:cubicBezTo>
                <a:cubicBezTo>
                  <a:pt x="87" y="57"/>
                  <a:pt x="87" y="57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7"/>
                  <a:pt x="87" y="57"/>
                  <a:pt x="87" y="57"/>
                </a:cubicBezTo>
                <a:cubicBezTo>
                  <a:pt x="87" y="56"/>
                  <a:pt x="88" y="56"/>
                  <a:pt x="88" y="56"/>
                </a:cubicBezTo>
                <a:cubicBezTo>
                  <a:pt x="88" y="56"/>
                  <a:pt x="89" y="56"/>
                  <a:pt x="89" y="56"/>
                </a:cubicBezTo>
                <a:cubicBezTo>
                  <a:pt x="89" y="56"/>
                  <a:pt x="89" y="57"/>
                  <a:pt x="89" y="57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0" y="57"/>
                  <a:pt x="90" y="56"/>
                </a:cubicBezTo>
                <a:cubicBezTo>
                  <a:pt x="91" y="56"/>
                  <a:pt x="91" y="56"/>
                  <a:pt x="92" y="56"/>
                </a:cubicBezTo>
                <a:cubicBezTo>
                  <a:pt x="92" y="56"/>
                  <a:pt x="93" y="55"/>
                  <a:pt x="93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93" y="56"/>
                  <a:pt x="94" y="56"/>
                  <a:pt x="94" y="56"/>
                </a:cubicBezTo>
                <a:cubicBezTo>
                  <a:pt x="94" y="56"/>
                  <a:pt x="94" y="55"/>
                  <a:pt x="94" y="55"/>
                </a:cubicBezTo>
                <a:cubicBezTo>
                  <a:pt x="94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5"/>
                  <a:pt x="95" y="55"/>
                </a:cubicBezTo>
                <a:cubicBezTo>
                  <a:pt x="95" y="55"/>
                  <a:pt x="95" y="54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3"/>
                  <a:pt x="95" y="53"/>
                  <a:pt x="95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3"/>
                  <a:pt x="96" y="53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8" y="53"/>
                </a:cubicBezTo>
                <a:cubicBezTo>
                  <a:pt x="97" y="52"/>
                  <a:pt x="98" y="52"/>
                  <a:pt x="98" y="52"/>
                </a:cubicBezTo>
                <a:cubicBezTo>
                  <a:pt x="98" y="52"/>
                  <a:pt x="98" y="52"/>
                  <a:pt x="98" y="51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51"/>
                  <a:pt x="97" y="51"/>
                  <a:pt x="97" y="50"/>
                </a:cubicBezTo>
                <a:cubicBezTo>
                  <a:pt x="97" y="50"/>
                  <a:pt x="97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100" y="50"/>
                  <a:pt x="100" y="50"/>
                </a:cubicBezTo>
                <a:cubicBezTo>
                  <a:pt x="100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0" y="50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cubicBezTo>
                  <a:pt x="101" y="50"/>
                  <a:pt x="101" y="49"/>
                  <a:pt x="101" y="49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49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49"/>
                  <a:pt x="99" y="49"/>
                  <a:pt x="99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6" y="50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5" y="49"/>
                  <a:pt x="95" y="48"/>
                  <a:pt x="95" y="48"/>
                </a:cubicBezTo>
                <a:cubicBezTo>
                  <a:pt x="95" y="48"/>
                  <a:pt x="95" y="48"/>
                  <a:pt x="95" y="48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6" y="45"/>
                  <a:pt x="96" y="46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5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2"/>
                  <a:pt x="98" y="42"/>
                </a:cubicBezTo>
                <a:cubicBezTo>
                  <a:pt x="98" y="42"/>
                  <a:pt x="98" y="42"/>
                  <a:pt x="97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2"/>
                  <a:pt x="96" y="42"/>
                  <a:pt x="96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5" y="44"/>
                  <a:pt x="95" y="44"/>
                  <a:pt x="95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4" y="45"/>
                  <a:pt x="94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6"/>
                  <a:pt x="92" y="46"/>
                  <a:pt x="92" y="47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49"/>
                  <a:pt x="93" y="49"/>
                  <a:pt x="93" y="49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91" y="51"/>
                  <a:pt x="92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91" y="52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1" y="54"/>
                  <a:pt x="91" y="54"/>
                </a:cubicBezTo>
                <a:cubicBezTo>
                  <a:pt x="91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89" y="54"/>
                  <a:pt x="89" y="54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3"/>
                  <a:pt x="88" y="53"/>
                  <a:pt x="88" y="53"/>
                </a:cubicBezTo>
                <a:cubicBezTo>
                  <a:pt x="88" y="53"/>
                  <a:pt x="87" y="53"/>
                  <a:pt x="87" y="53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1"/>
                  <a:pt x="87" y="51"/>
                  <a:pt x="87" y="50"/>
                </a:cubicBezTo>
                <a:cubicBezTo>
                  <a:pt x="87" y="50"/>
                  <a:pt x="87" y="50"/>
                  <a:pt x="87" y="50"/>
                </a:cubicBezTo>
                <a:cubicBezTo>
                  <a:pt x="86" y="51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6" y="50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5" y="51"/>
                  <a:pt x="84" y="52"/>
                </a:cubicBezTo>
                <a:cubicBezTo>
                  <a:pt x="84" y="52"/>
                  <a:pt x="84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51"/>
                  <a:pt x="82" y="51"/>
                  <a:pt x="83" y="51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0"/>
                  <a:pt x="83" y="49"/>
                  <a:pt x="83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7"/>
                  <a:pt x="82" y="47"/>
                </a:cubicBezTo>
                <a:cubicBezTo>
                  <a:pt x="82" y="47"/>
                  <a:pt x="82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2" y="47"/>
                  <a:pt x="82" y="47"/>
                  <a:pt x="82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3" y="47"/>
                  <a:pt x="83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3" y="46"/>
                </a:cubicBezTo>
                <a:cubicBezTo>
                  <a:pt x="83" y="46"/>
                  <a:pt x="84" y="46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6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4"/>
                  <a:pt x="86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7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3"/>
                  <a:pt x="88" y="43"/>
                  <a:pt x="88" y="43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9" y="41"/>
                  <a:pt x="88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90" y="40"/>
                  <a:pt x="90" y="40"/>
                  <a:pt x="91" y="40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1" y="39"/>
                  <a:pt x="91" y="39"/>
                </a:cubicBezTo>
                <a:cubicBezTo>
                  <a:pt x="91" y="39"/>
                  <a:pt x="92" y="39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1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8"/>
                  <a:pt x="92" y="38"/>
                  <a:pt x="92" y="38"/>
                </a:cubicBezTo>
                <a:cubicBezTo>
                  <a:pt x="92" y="37"/>
                  <a:pt x="92" y="38"/>
                  <a:pt x="93" y="37"/>
                </a:cubicBezTo>
                <a:cubicBezTo>
                  <a:pt x="93" y="37"/>
                  <a:pt x="93" y="37"/>
                  <a:pt x="93" y="37"/>
                </a:cubicBezTo>
                <a:cubicBezTo>
                  <a:pt x="93" y="37"/>
                  <a:pt x="93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7"/>
                  <a:pt x="95" y="37"/>
                  <a:pt x="95" y="37"/>
                </a:cubicBezTo>
                <a:cubicBezTo>
                  <a:pt x="95" y="37"/>
                  <a:pt x="95" y="36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6"/>
                  <a:pt x="95" y="36"/>
                  <a:pt x="96" y="36"/>
                </a:cubicBezTo>
                <a:cubicBezTo>
                  <a:pt x="96" y="35"/>
                  <a:pt x="96" y="36"/>
                  <a:pt x="97" y="36"/>
                </a:cubicBezTo>
                <a:cubicBezTo>
                  <a:pt x="97" y="36"/>
                  <a:pt x="97" y="36"/>
                  <a:pt x="97" y="35"/>
                </a:cubicBezTo>
                <a:cubicBezTo>
                  <a:pt x="97" y="35"/>
                  <a:pt x="97" y="36"/>
                  <a:pt x="97" y="35"/>
                </a:cubicBezTo>
                <a:cubicBezTo>
                  <a:pt x="98" y="35"/>
                  <a:pt x="98" y="35"/>
                  <a:pt x="99" y="35"/>
                </a:cubicBezTo>
                <a:cubicBezTo>
                  <a:pt x="98" y="35"/>
                  <a:pt x="98" y="35"/>
                  <a:pt x="98" y="36"/>
                </a:cubicBezTo>
                <a:cubicBezTo>
                  <a:pt x="98" y="36"/>
                  <a:pt x="98" y="36"/>
                  <a:pt x="98" y="36"/>
                </a:cubicBezTo>
                <a:cubicBezTo>
                  <a:pt x="98" y="36"/>
                  <a:pt x="99" y="35"/>
                  <a:pt x="99" y="35"/>
                </a:cubicBezTo>
                <a:cubicBezTo>
                  <a:pt x="99" y="35"/>
                  <a:pt x="99" y="35"/>
                  <a:pt x="99" y="36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1" y="35"/>
                  <a:pt x="101" y="35"/>
                  <a:pt x="100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2" y="35"/>
                  <a:pt x="102" y="35"/>
                  <a:pt x="103" y="35"/>
                </a:cubicBezTo>
                <a:cubicBezTo>
                  <a:pt x="103" y="35"/>
                  <a:pt x="103" y="36"/>
                  <a:pt x="10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2" y="36"/>
                  <a:pt x="102" y="36"/>
                  <a:pt x="101" y="36"/>
                </a:cubicBezTo>
                <a:cubicBezTo>
                  <a:pt x="101" y="36"/>
                  <a:pt x="102" y="36"/>
                  <a:pt x="102" y="37"/>
                </a:cubicBezTo>
                <a:cubicBezTo>
                  <a:pt x="102" y="37"/>
                  <a:pt x="103" y="36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7"/>
                  <a:pt x="104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6" y="37"/>
                  <a:pt x="106" y="37"/>
                  <a:pt x="107" y="37"/>
                </a:cubicBezTo>
                <a:cubicBezTo>
                  <a:pt x="107" y="37"/>
                  <a:pt x="107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8"/>
                  <a:pt x="109" y="38"/>
                  <a:pt x="109" y="39"/>
                </a:cubicBezTo>
                <a:cubicBezTo>
                  <a:pt x="109" y="39"/>
                  <a:pt x="110" y="39"/>
                  <a:pt x="110" y="39"/>
                </a:cubicBezTo>
                <a:cubicBezTo>
                  <a:pt x="110" y="39"/>
                  <a:pt x="111" y="39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09" y="42"/>
                  <a:pt x="107" y="41"/>
                  <a:pt x="106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0"/>
                  <a:pt x="104" y="40"/>
                </a:cubicBezTo>
                <a:cubicBezTo>
                  <a:pt x="104" y="41"/>
                  <a:pt x="105" y="41"/>
                  <a:pt x="105" y="41"/>
                </a:cubicBezTo>
                <a:cubicBezTo>
                  <a:pt x="105" y="41"/>
                  <a:pt x="106" y="41"/>
                  <a:pt x="106" y="42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106" y="43"/>
                  <a:pt x="106" y="44"/>
                  <a:pt x="106" y="44"/>
                </a:cubicBezTo>
                <a:cubicBezTo>
                  <a:pt x="106" y="44"/>
                  <a:pt x="107" y="44"/>
                  <a:pt x="107" y="44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5"/>
                  <a:pt x="108" y="44"/>
                  <a:pt x="108" y="45"/>
                </a:cubicBezTo>
                <a:cubicBezTo>
                  <a:pt x="108" y="45"/>
                  <a:pt x="109" y="45"/>
                  <a:pt x="109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8" y="44"/>
                  <a:pt x="107" y="43"/>
                  <a:pt x="107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43"/>
                  <a:pt x="109" y="43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4"/>
                  <a:pt x="111" y="44"/>
                </a:cubicBezTo>
                <a:cubicBezTo>
                  <a:pt x="111" y="43"/>
                  <a:pt x="110" y="43"/>
                  <a:pt x="110" y="42"/>
                </a:cubicBezTo>
                <a:cubicBezTo>
                  <a:pt x="111" y="42"/>
                  <a:pt x="112" y="42"/>
                  <a:pt x="112" y="41"/>
                </a:cubicBezTo>
                <a:cubicBezTo>
                  <a:pt x="113" y="41"/>
                  <a:pt x="113" y="42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1"/>
                  <a:pt x="114" y="41"/>
                </a:cubicBezTo>
                <a:cubicBezTo>
                  <a:pt x="114" y="41"/>
                  <a:pt x="114" y="41"/>
                  <a:pt x="114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0"/>
                  <a:pt x="114" y="39"/>
                  <a:pt x="114" y="39"/>
                </a:cubicBezTo>
                <a:cubicBezTo>
                  <a:pt x="114" y="39"/>
                  <a:pt x="113" y="39"/>
                  <a:pt x="113" y="38"/>
                </a:cubicBezTo>
                <a:cubicBezTo>
                  <a:pt x="114" y="38"/>
                  <a:pt x="114" y="38"/>
                  <a:pt x="114" y="38"/>
                </a:cubicBezTo>
                <a:cubicBezTo>
                  <a:pt x="114" y="38"/>
                  <a:pt x="115" y="38"/>
                  <a:pt x="115" y="38"/>
                </a:cubicBezTo>
                <a:cubicBezTo>
                  <a:pt x="115" y="38"/>
                  <a:pt x="116" y="39"/>
                  <a:pt x="116" y="39"/>
                </a:cubicBezTo>
                <a:cubicBezTo>
                  <a:pt x="115" y="39"/>
                  <a:pt x="114" y="39"/>
                  <a:pt x="114" y="40"/>
                </a:cubicBezTo>
                <a:cubicBezTo>
                  <a:pt x="115" y="40"/>
                  <a:pt x="115" y="41"/>
                  <a:pt x="116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7" y="40"/>
                  <a:pt x="117" y="39"/>
                  <a:pt x="117" y="39"/>
                </a:cubicBezTo>
                <a:cubicBezTo>
                  <a:pt x="118" y="39"/>
                  <a:pt x="118" y="39"/>
                  <a:pt x="119" y="39"/>
                </a:cubicBezTo>
                <a:cubicBezTo>
                  <a:pt x="119" y="39"/>
                  <a:pt x="120" y="38"/>
                  <a:pt x="120" y="38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1" y="38"/>
                  <a:pt x="120" y="38"/>
                  <a:pt x="122" y="38"/>
                </a:cubicBezTo>
                <a:cubicBezTo>
                  <a:pt x="122" y="38"/>
                  <a:pt x="121" y="38"/>
                  <a:pt x="121" y="38"/>
                </a:cubicBezTo>
                <a:cubicBezTo>
                  <a:pt x="121" y="38"/>
                  <a:pt x="121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2" y="39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39"/>
                  <a:pt x="122" y="38"/>
                  <a:pt x="123" y="38"/>
                </a:cubicBezTo>
                <a:cubicBezTo>
                  <a:pt x="123" y="38"/>
                  <a:pt x="123" y="38"/>
                  <a:pt x="124" y="38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4" y="38"/>
                  <a:pt x="125" y="38"/>
                  <a:pt x="125" y="38"/>
                </a:cubicBezTo>
                <a:cubicBezTo>
                  <a:pt x="125" y="38"/>
                  <a:pt x="125" y="38"/>
                  <a:pt x="126" y="38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8"/>
                  <a:pt x="126" y="39"/>
                  <a:pt x="126" y="39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7"/>
                  <a:pt x="127" y="37"/>
                  <a:pt x="127" y="36"/>
                </a:cubicBezTo>
                <a:cubicBezTo>
                  <a:pt x="128" y="36"/>
                  <a:pt x="129" y="37"/>
                  <a:pt x="129" y="37"/>
                </a:cubicBezTo>
                <a:cubicBezTo>
                  <a:pt x="131" y="37"/>
                  <a:pt x="132" y="38"/>
                  <a:pt x="133" y="39"/>
                </a:cubicBezTo>
                <a:cubicBezTo>
                  <a:pt x="133" y="39"/>
                  <a:pt x="133" y="39"/>
                  <a:pt x="133" y="39"/>
                </a:cubicBezTo>
                <a:cubicBezTo>
                  <a:pt x="134" y="39"/>
                  <a:pt x="134" y="38"/>
                  <a:pt x="134" y="38"/>
                </a:cubicBezTo>
                <a:cubicBezTo>
                  <a:pt x="133" y="38"/>
                  <a:pt x="133" y="38"/>
                  <a:pt x="133" y="37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7"/>
                  <a:pt x="132" y="37"/>
                </a:cubicBezTo>
                <a:cubicBezTo>
                  <a:pt x="132" y="36"/>
                  <a:pt x="133" y="36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4"/>
                  <a:pt x="133" y="34"/>
                  <a:pt x="133" y="34"/>
                </a:cubicBezTo>
                <a:cubicBezTo>
                  <a:pt x="133" y="33"/>
                  <a:pt x="134" y="33"/>
                  <a:pt x="134" y="33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2" y="31"/>
                  <a:pt x="129" y="30"/>
                  <a:pt x="127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28"/>
                  <a:pt x="127" y="28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6" y="29"/>
                  <a:pt x="125" y="29"/>
                  <a:pt x="125" y="29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5" y="29"/>
                  <a:pt x="126" y="29"/>
                  <a:pt x="126" y="29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4" y="30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5" y="30"/>
                  <a:pt x="125" y="30"/>
                  <a:pt x="125" y="30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3" y="31"/>
                  <a:pt x="123" y="31"/>
                </a:cubicBezTo>
                <a:cubicBezTo>
                  <a:pt x="122" y="31"/>
                  <a:pt x="122" y="31"/>
                  <a:pt x="122" y="3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2" y="30"/>
                  <a:pt x="122" y="30"/>
                  <a:pt x="123" y="30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30"/>
                  <a:pt x="123" y="29"/>
                  <a:pt x="123" y="29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3" y="29"/>
                  <a:pt x="123" y="29"/>
                  <a:pt x="124" y="29"/>
                </a:cubicBezTo>
                <a:cubicBezTo>
                  <a:pt x="124" y="29"/>
                  <a:pt x="124" y="29"/>
                  <a:pt x="123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5" y="28"/>
                  <a:pt x="125" y="28"/>
                </a:cubicBezTo>
                <a:cubicBezTo>
                  <a:pt x="125" y="28"/>
                  <a:pt x="125" y="27"/>
                  <a:pt x="126" y="27"/>
                </a:cubicBezTo>
                <a:cubicBezTo>
                  <a:pt x="115" y="21"/>
                  <a:pt x="102" y="17"/>
                  <a:pt x="89" y="17"/>
                </a:cubicBezTo>
                <a:cubicBezTo>
                  <a:pt x="78" y="17"/>
                  <a:pt x="67" y="20"/>
                  <a:pt x="58" y="24"/>
                </a:cubicBezTo>
                <a:moveTo>
                  <a:pt x="58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ubicBezTo>
                  <a:pt x="120" y="69"/>
                  <a:pt x="121" y="69"/>
                  <a:pt x="120" y="69"/>
                </a:cubicBezTo>
                <a:cubicBezTo>
                  <a:pt x="121" y="69"/>
                  <a:pt x="121" y="68"/>
                  <a:pt x="121" y="68"/>
                </a:cubicBezTo>
                <a:cubicBezTo>
                  <a:pt x="121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7"/>
                  <a:pt x="119" y="67"/>
                  <a:pt x="119" y="67"/>
                </a:cubicBezTo>
                <a:cubicBezTo>
                  <a:pt x="119" y="67"/>
                  <a:pt x="119" y="67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0" y="66"/>
                  <a:pt x="120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20" y="66"/>
                </a:cubicBezTo>
                <a:cubicBezTo>
                  <a:pt x="120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1" y="65"/>
                  <a:pt x="121" y="66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1" y="65"/>
                  <a:pt x="121" y="65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4"/>
                  <a:pt x="121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19" y="64"/>
                  <a:pt x="119" y="64"/>
                  <a:pt x="118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4"/>
                  <a:pt x="118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65"/>
                  <a:pt x="117" y="65"/>
                  <a:pt x="116" y="65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6" y="65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6"/>
                  <a:pt x="116" y="66"/>
                  <a:pt x="116" y="66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6" y="67"/>
                  <a:pt x="116" y="67"/>
                  <a:pt x="116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6" y="67"/>
                  <a:pt x="116" y="68"/>
                  <a:pt x="116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8"/>
                  <a:pt x="117" y="68"/>
                </a:cubicBezTo>
                <a:cubicBezTo>
                  <a:pt x="117" y="68"/>
                  <a:pt x="117" y="69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9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8" y="70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7" y="73"/>
                  <a:pt x="117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9" y="74"/>
                  <a:pt x="120" y="74"/>
                  <a:pt x="121" y="74"/>
                </a:cubicBezTo>
                <a:cubicBezTo>
                  <a:pt x="121" y="74"/>
                  <a:pt x="121" y="74"/>
                  <a:pt x="122" y="74"/>
                </a:cubicBezTo>
                <a:cubicBezTo>
                  <a:pt x="122" y="74"/>
                  <a:pt x="122" y="73"/>
                  <a:pt x="122" y="73"/>
                </a:cubicBezTo>
                <a:cubicBezTo>
                  <a:pt x="122" y="73"/>
                  <a:pt x="122" y="72"/>
                  <a:pt x="122" y="72"/>
                </a:cubicBezTo>
                <a:cubicBezTo>
                  <a:pt x="122" y="72"/>
                  <a:pt x="122" y="72"/>
                  <a:pt x="122" y="72"/>
                </a:cubicBezTo>
                <a:cubicBezTo>
                  <a:pt x="122" y="72"/>
                  <a:pt x="121" y="72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70"/>
                  <a:pt x="122" y="70"/>
                  <a:pt x="122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70"/>
                </a:cubicBezTo>
                <a:cubicBezTo>
                  <a:pt x="121" y="70"/>
                  <a:pt x="121" y="70"/>
                  <a:pt x="121" y="70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69"/>
                  <a:pt x="121" y="69"/>
                  <a:pt x="121" y="69"/>
                </a:cubicBezTo>
                <a:moveTo>
                  <a:pt x="99" y="69"/>
                </a:move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69"/>
                  <a:pt x="99" y="69"/>
                  <a:pt x="99" y="69"/>
                </a:cubicBezTo>
                <a:moveTo>
                  <a:pt x="123" y="31"/>
                </a:moveTo>
                <a:cubicBezTo>
                  <a:pt x="123" y="31"/>
                  <a:pt x="123" y="31"/>
                  <a:pt x="124" y="31"/>
                </a:cubicBezTo>
                <a:cubicBezTo>
                  <a:pt x="124" y="32"/>
                  <a:pt x="123" y="32"/>
                  <a:pt x="123" y="33"/>
                </a:cubicBezTo>
                <a:cubicBezTo>
                  <a:pt x="123" y="34"/>
                  <a:pt x="123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24" y="35"/>
                  <a:pt x="123" y="35"/>
                  <a:pt x="123" y="35"/>
                </a:cubicBezTo>
                <a:cubicBezTo>
                  <a:pt x="123" y="35"/>
                  <a:pt x="123" y="35"/>
                  <a:pt x="122" y="35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5"/>
                  <a:pt x="122" y="35"/>
                  <a:pt x="121" y="35"/>
                </a:cubicBezTo>
                <a:cubicBezTo>
                  <a:pt x="121" y="35"/>
                  <a:pt x="122" y="35"/>
                  <a:pt x="122" y="35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1" y="34"/>
                  <a:pt x="121" y="34"/>
                  <a:pt x="121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1" y="33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1" y="32"/>
                  <a:pt x="121" y="32"/>
                  <a:pt x="121" y="31"/>
                </a:cubicBezTo>
                <a:cubicBezTo>
                  <a:pt x="121" y="31"/>
                  <a:pt x="122" y="31"/>
                  <a:pt x="122" y="31"/>
                </a:cubicBezTo>
                <a:cubicBezTo>
                  <a:pt x="122" y="31"/>
                  <a:pt x="123" y="31"/>
                  <a:pt x="123" y="31"/>
                </a:cubicBezTo>
                <a:moveTo>
                  <a:pt x="99" y="21"/>
                </a:moveTo>
                <a:cubicBezTo>
                  <a:pt x="99" y="21"/>
                  <a:pt x="99" y="21"/>
                  <a:pt x="98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21"/>
                  <a:pt x="96" y="21"/>
                  <a:pt x="95" y="21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1"/>
                  <a:pt x="95" y="21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20"/>
                  <a:pt x="93" y="20"/>
                  <a:pt x="93" y="20"/>
                </a:cubicBezTo>
                <a:cubicBezTo>
                  <a:pt x="93" y="19"/>
                  <a:pt x="94" y="19"/>
                  <a:pt x="94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5" y="20"/>
                  <a:pt x="95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9"/>
                  <a:pt x="96" y="19"/>
                  <a:pt x="97" y="19"/>
                </a:cubicBezTo>
                <a:cubicBezTo>
                  <a:pt x="97" y="19"/>
                  <a:pt x="96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19"/>
                  <a:pt x="97" y="19"/>
                  <a:pt x="98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8" y="19"/>
                  <a:pt x="98" y="20"/>
                </a:cubicBezTo>
                <a:cubicBezTo>
                  <a:pt x="98" y="20"/>
                  <a:pt x="99" y="19"/>
                  <a:pt x="99" y="19"/>
                </a:cubicBezTo>
                <a:cubicBezTo>
                  <a:pt x="99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20"/>
                  <a:pt x="99" y="20"/>
                  <a:pt x="99" y="21"/>
                </a:cubicBezTo>
                <a:moveTo>
                  <a:pt x="93" y="21"/>
                </a:moveTo>
                <a:cubicBezTo>
                  <a:pt x="94" y="21"/>
                  <a:pt x="94" y="21"/>
                  <a:pt x="94" y="21"/>
                </a:cubicBezTo>
                <a:cubicBezTo>
                  <a:pt x="94" y="22"/>
                  <a:pt x="95" y="22"/>
                  <a:pt x="95" y="22"/>
                </a:cubicBezTo>
                <a:cubicBezTo>
                  <a:pt x="95" y="22"/>
                  <a:pt x="94" y="22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3" y="23"/>
                  <a:pt x="93" y="23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2" y="24"/>
                  <a:pt x="92" y="24"/>
                </a:cubicBezTo>
                <a:cubicBezTo>
                  <a:pt x="92" y="25"/>
                  <a:pt x="92" y="25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0" y="25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4"/>
                  <a:pt x="91" y="2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ubicBezTo>
                  <a:pt x="90" y="24"/>
                  <a:pt x="90" y="24"/>
                  <a:pt x="89" y="24"/>
                </a:cubicBezTo>
                <a:cubicBezTo>
                  <a:pt x="89" y="24"/>
                  <a:pt x="89" y="24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90" y="23"/>
                  <a:pt x="91" y="23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3"/>
                  <a:pt x="90" y="22"/>
                  <a:pt x="90" y="22"/>
                </a:cubicBezTo>
                <a:cubicBezTo>
                  <a:pt x="90" y="22"/>
                  <a:pt x="90" y="23"/>
                  <a:pt x="89" y="23"/>
                </a:cubicBezTo>
                <a:cubicBezTo>
                  <a:pt x="89" y="23"/>
                  <a:pt x="87" y="22"/>
                  <a:pt x="87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20"/>
                  <a:pt x="87" y="20"/>
                  <a:pt x="88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9" y="20"/>
                </a:cubicBezTo>
                <a:cubicBezTo>
                  <a:pt x="89" y="20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21"/>
                  <a:pt x="89" y="21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1"/>
                  <a:pt x="91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1"/>
                  <a:pt x="93" y="21"/>
                  <a:pt x="93" y="21"/>
                </a:cubicBezTo>
                <a:moveTo>
                  <a:pt x="78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0"/>
                  <a:pt x="76" y="60"/>
                  <a:pt x="75" y="60"/>
                </a:cubicBezTo>
                <a:cubicBezTo>
                  <a:pt x="75" y="61"/>
                  <a:pt x="75" y="61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60"/>
                  <a:pt x="74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4" y="60"/>
                  <a:pt x="74" y="60"/>
                </a:cubicBezTo>
                <a:cubicBezTo>
                  <a:pt x="74" y="60"/>
                  <a:pt x="74" y="60"/>
                  <a:pt x="74" y="60"/>
                </a:cubicBezTo>
                <a:cubicBezTo>
                  <a:pt x="75" y="59"/>
                  <a:pt x="75" y="60"/>
                  <a:pt x="75" y="59"/>
                </a:cubicBezTo>
                <a:cubicBezTo>
                  <a:pt x="75" y="59"/>
                  <a:pt x="75" y="59"/>
                  <a:pt x="76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5" y="59"/>
                </a:cubicBezTo>
                <a:cubicBezTo>
                  <a:pt x="75" y="59"/>
                  <a:pt x="75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56"/>
                  <a:pt x="75" y="56"/>
                  <a:pt x="75" y="55"/>
                </a:cubicBezTo>
                <a:cubicBezTo>
                  <a:pt x="75" y="55"/>
                  <a:pt x="75" y="56"/>
                  <a:pt x="74" y="56"/>
                </a:cubicBezTo>
                <a:cubicBezTo>
                  <a:pt x="74" y="56"/>
                  <a:pt x="74" y="55"/>
                  <a:pt x="74" y="55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5"/>
                  <a:pt x="74" y="55"/>
                  <a:pt x="74" y="55"/>
                </a:cubicBezTo>
                <a:cubicBezTo>
                  <a:pt x="74" y="55"/>
                  <a:pt x="74" y="55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4" y="54"/>
                  <a:pt x="74" y="54"/>
                </a:cubicBezTo>
                <a:cubicBezTo>
                  <a:pt x="74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4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4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4" y="52"/>
                  <a:pt x="74" y="52"/>
                </a:cubicBezTo>
                <a:cubicBezTo>
                  <a:pt x="74" y="52"/>
                  <a:pt x="74" y="52"/>
                  <a:pt x="73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2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2"/>
                  <a:pt x="74" y="52"/>
                  <a:pt x="74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6" y="53"/>
                  <a:pt x="76" y="52"/>
                  <a:pt x="76" y="53"/>
                </a:cubicBezTo>
                <a:cubicBezTo>
                  <a:pt x="76" y="53"/>
                  <a:pt x="76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6" y="54"/>
                </a:cubicBezTo>
                <a:cubicBezTo>
                  <a:pt x="76" y="54"/>
                  <a:pt x="76" y="55"/>
                  <a:pt x="76" y="55"/>
                </a:cubicBezTo>
                <a:cubicBezTo>
                  <a:pt x="77" y="55"/>
                  <a:pt x="76" y="55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8" y="56"/>
                </a:cubicBezTo>
                <a:cubicBezTo>
                  <a:pt x="78" y="56"/>
                  <a:pt x="78" y="57"/>
                  <a:pt x="78" y="57"/>
                </a:cubicBezTo>
                <a:cubicBezTo>
                  <a:pt x="78" y="57"/>
                  <a:pt x="78" y="57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7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9"/>
                  <a:pt x="78" y="59"/>
                  <a:pt x="78" y="59"/>
                </a:cubicBezTo>
                <a:moveTo>
                  <a:pt x="73" y="55"/>
                </a:move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moveTo>
                  <a:pt x="73" y="56"/>
                </a:moveTo>
                <a:cubicBezTo>
                  <a:pt x="73" y="56"/>
                  <a:pt x="73" y="56"/>
                  <a:pt x="73" y="57"/>
                </a:cubicBezTo>
                <a:cubicBezTo>
                  <a:pt x="73" y="57"/>
                  <a:pt x="73" y="57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69" y="59"/>
                  <a:pt x="69" y="59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8"/>
                  <a:pt x="70" y="58"/>
                  <a:pt x="70" y="58"/>
                </a:cubicBezTo>
                <a:cubicBezTo>
                  <a:pt x="70" y="57"/>
                  <a:pt x="70" y="57"/>
                  <a:pt x="71" y="57"/>
                </a:cubicBezTo>
                <a:cubicBezTo>
                  <a:pt x="71" y="57"/>
                  <a:pt x="71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70" y="56"/>
                  <a:pt x="70" y="57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5"/>
                  <a:pt x="71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3" y="55"/>
                  <a:pt x="73" y="55"/>
                </a:cubicBezTo>
                <a:cubicBezTo>
                  <a:pt x="73" y="55"/>
                  <a:pt x="73" y="56"/>
                  <a:pt x="73" y="56"/>
                </a:cubicBezTo>
                <a:moveTo>
                  <a:pt x="70" y="79"/>
                </a:moveTo>
                <a:cubicBezTo>
                  <a:pt x="70" y="79"/>
                  <a:pt x="70" y="78"/>
                  <a:pt x="70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1" y="77"/>
                  <a:pt x="71" y="77"/>
                </a:cubicBezTo>
                <a:cubicBezTo>
                  <a:pt x="71" y="77"/>
                  <a:pt x="72" y="77"/>
                  <a:pt x="72" y="76"/>
                </a:cubicBezTo>
                <a:cubicBezTo>
                  <a:pt x="73" y="76"/>
                  <a:pt x="73" y="75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5"/>
                  <a:pt x="74" y="75"/>
                  <a:pt x="74" y="75"/>
                </a:cubicBezTo>
                <a:cubicBezTo>
                  <a:pt x="74" y="75"/>
                  <a:pt x="75" y="75"/>
                  <a:pt x="75" y="75"/>
                </a:cubicBezTo>
                <a:cubicBezTo>
                  <a:pt x="75" y="75"/>
                  <a:pt x="76" y="76"/>
                  <a:pt x="76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4"/>
                  <a:pt x="78" y="74"/>
                </a:cubicBezTo>
                <a:cubicBezTo>
                  <a:pt x="79" y="74"/>
                  <a:pt x="79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4"/>
                  <a:pt x="82" y="74"/>
                  <a:pt x="82" y="74"/>
                </a:cubicBezTo>
                <a:cubicBezTo>
                  <a:pt x="82" y="74"/>
                  <a:pt x="83" y="74"/>
                  <a:pt x="83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5" y="74"/>
                  <a:pt x="85" y="73"/>
                  <a:pt x="85" y="73"/>
                </a:cubicBezTo>
                <a:cubicBezTo>
                  <a:pt x="85" y="73"/>
                  <a:pt x="86" y="73"/>
                  <a:pt x="86" y="73"/>
                </a:cubicBezTo>
                <a:cubicBezTo>
                  <a:pt x="86" y="73"/>
                  <a:pt x="86" y="73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86" y="74"/>
                  <a:pt x="87" y="74"/>
                  <a:pt x="87" y="74"/>
                </a:cubicBezTo>
                <a:cubicBezTo>
                  <a:pt x="87" y="74"/>
                  <a:pt x="86" y="74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5"/>
                  <a:pt x="86" y="76"/>
                  <a:pt x="86" y="76"/>
                </a:cubicBezTo>
                <a:cubicBezTo>
                  <a:pt x="86" y="77"/>
                  <a:pt x="86" y="77"/>
                  <a:pt x="86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7"/>
                  <a:pt x="88" y="77"/>
                  <a:pt x="88" y="78"/>
                </a:cubicBezTo>
                <a:cubicBezTo>
                  <a:pt x="89" y="77"/>
                  <a:pt x="89" y="77"/>
                  <a:pt x="89" y="77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90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78"/>
                  <a:pt x="90" y="79"/>
                  <a:pt x="91" y="79"/>
                </a:cubicBezTo>
                <a:cubicBezTo>
                  <a:pt x="91" y="79"/>
                  <a:pt x="92" y="79"/>
                  <a:pt x="92" y="79"/>
                </a:cubicBezTo>
                <a:cubicBezTo>
                  <a:pt x="92" y="79"/>
                  <a:pt x="93" y="80"/>
                  <a:pt x="93" y="80"/>
                </a:cubicBezTo>
                <a:cubicBezTo>
                  <a:pt x="93" y="80"/>
                  <a:pt x="94" y="80"/>
                  <a:pt x="94" y="80"/>
                </a:cubicBezTo>
                <a:cubicBezTo>
                  <a:pt x="95" y="79"/>
                  <a:pt x="94" y="79"/>
                  <a:pt x="94" y="78"/>
                </a:cubicBezTo>
                <a:cubicBezTo>
                  <a:pt x="94" y="78"/>
                  <a:pt x="95" y="77"/>
                  <a:pt x="96" y="78"/>
                </a:cubicBezTo>
                <a:cubicBezTo>
                  <a:pt x="96" y="78"/>
                  <a:pt x="96" y="78"/>
                  <a:pt x="97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78"/>
                  <a:pt x="98" y="79"/>
                  <a:pt x="98" y="79"/>
                </a:cubicBezTo>
                <a:cubicBezTo>
                  <a:pt x="99" y="79"/>
                  <a:pt x="99" y="79"/>
                  <a:pt x="99" y="79"/>
                </a:cubicBezTo>
                <a:cubicBezTo>
                  <a:pt x="99" y="79"/>
                  <a:pt x="100" y="79"/>
                  <a:pt x="100" y="79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3" y="79"/>
                  <a:pt x="104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4" y="79"/>
                  <a:pt x="104" y="79"/>
                  <a:pt x="105" y="79"/>
                </a:cubicBezTo>
                <a:cubicBezTo>
                  <a:pt x="105" y="79"/>
                  <a:pt x="105" y="79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6" y="81"/>
                  <a:pt x="106" y="81"/>
                  <a:pt x="106" y="82"/>
                </a:cubicBezTo>
                <a:cubicBezTo>
                  <a:pt x="106" y="82"/>
                  <a:pt x="105" y="82"/>
                  <a:pt x="105" y="82"/>
                </a:cubicBezTo>
                <a:cubicBezTo>
                  <a:pt x="105" y="81"/>
                  <a:pt x="105" y="81"/>
                  <a:pt x="104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81"/>
                  <a:pt x="105" y="81"/>
                  <a:pt x="105" y="82"/>
                </a:cubicBezTo>
                <a:cubicBezTo>
                  <a:pt x="105" y="82"/>
                  <a:pt x="105" y="83"/>
                  <a:pt x="105" y="83"/>
                </a:cubicBezTo>
                <a:cubicBezTo>
                  <a:pt x="106" y="84"/>
                  <a:pt x="106" y="84"/>
                  <a:pt x="106" y="85"/>
                </a:cubicBezTo>
                <a:cubicBezTo>
                  <a:pt x="106" y="85"/>
                  <a:pt x="107" y="85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8" y="87"/>
                  <a:pt x="108" y="87"/>
                  <a:pt x="108" y="88"/>
                </a:cubicBezTo>
                <a:cubicBezTo>
                  <a:pt x="108" y="88"/>
                  <a:pt x="108" y="89"/>
                  <a:pt x="108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09" y="91"/>
                  <a:pt x="110" y="92"/>
                  <a:pt x="110" y="93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0" y="93"/>
                  <a:pt x="110" y="92"/>
                  <a:pt x="110" y="92"/>
                </a:cubicBezTo>
                <a:cubicBezTo>
                  <a:pt x="110" y="92"/>
                  <a:pt x="110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2" y="95"/>
                  <a:pt x="113" y="95"/>
                  <a:pt x="113" y="95"/>
                </a:cubicBezTo>
                <a:cubicBezTo>
                  <a:pt x="113" y="95"/>
                  <a:pt x="113" y="95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6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4" y="96"/>
                  <a:pt x="115" y="96"/>
                  <a:pt x="115" y="96"/>
                </a:cubicBezTo>
                <a:cubicBezTo>
                  <a:pt x="115" y="96"/>
                  <a:pt x="115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7" y="96"/>
                  <a:pt x="117" y="96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7" y="96"/>
                  <a:pt x="118" y="96"/>
                  <a:pt x="118" y="96"/>
                </a:cubicBezTo>
                <a:cubicBezTo>
                  <a:pt x="118" y="96"/>
                  <a:pt x="119" y="96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8" y="98"/>
                  <a:pt x="118" y="98"/>
                  <a:pt x="118" y="99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18" y="99"/>
                  <a:pt x="118" y="99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1"/>
                  <a:pt x="117" y="102"/>
                  <a:pt x="116" y="102"/>
                </a:cubicBezTo>
                <a:cubicBezTo>
                  <a:pt x="116" y="102"/>
                  <a:pt x="116" y="103"/>
                  <a:pt x="115" y="103"/>
                </a:cubicBezTo>
                <a:cubicBezTo>
                  <a:pt x="115" y="104"/>
                  <a:pt x="114" y="104"/>
                  <a:pt x="113" y="104"/>
                </a:cubicBezTo>
                <a:cubicBezTo>
                  <a:pt x="113" y="105"/>
                  <a:pt x="112" y="106"/>
                  <a:pt x="112" y="106"/>
                </a:cubicBezTo>
                <a:cubicBezTo>
                  <a:pt x="112" y="106"/>
                  <a:pt x="112" y="107"/>
                  <a:pt x="112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7"/>
                  <a:pt x="111" y="107"/>
                  <a:pt x="110" y="107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9"/>
                  <a:pt x="109" y="110"/>
                  <a:pt x="109" y="110"/>
                </a:cubicBezTo>
                <a:cubicBezTo>
                  <a:pt x="109" y="110"/>
                  <a:pt x="110" y="111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0" y="111"/>
                  <a:pt x="110" y="111"/>
                  <a:pt x="110" y="112"/>
                </a:cubicBezTo>
                <a:cubicBezTo>
                  <a:pt x="110" y="112"/>
                  <a:pt x="110" y="113"/>
                  <a:pt x="110" y="113"/>
                </a:cubicBezTo>
                <a:cubicBezTo>
                  <a:pt x="110" y="113"/>
                  <a:pt x="111" y="113"/>
                  <a:pt x="11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111" y="116"/>
                  <a:pt x="111" y="116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10" y="119"/>
                  <a:pt x="110" y="119"/>
                </a:cubicBezTo>
                <a:cubicBezTo>
                  <a:pt x="109" y="119"/>
                  <a:pt x="109" y="119"/>
                  <a:pt x="108" y="120"/>
                </a:cubicBezTo>
                <a:cubicBezTo>
                  <a:pt x="108" y="120"/>
                  <a:pt x="107" y="120"/>
                  <a:pt x="107" y="121"/>
                </a:cubicBezTo>
                <a:cubicBezTo>
                  <a:pt x="107" y="121"/>
                  <a:pt x="106" y="121"/>
                  <a:pt x="106" y="121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7" y="125"/>
                  <a:pt x="106" y="125"/>
                  <a:pt x="106" y="125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6" y="125"/>
                  <a:pt x="107" y="125"/>
                  <a:pt x="107" y="125"/>
                </a:cubicBezTo>
                <a:cubicBezTo>
                  <a:pt x="106" y="126"/>
                  <a:pt x="106" y="126"/>
                  <a:pt x="105" y="126"/>
                </a:cubicBezTo>
                <a:cubicBezTo>
                  <a:pt x="105" y="126"/>
                  <a:pt x="104" y="126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05" y="127"/>
                  <a:pt x="104" y="128"/>
                  <a:pt x="104" y="128"/>
                </a:cubicBezTo>
                <a:cubicBezTo>
                  <a:pt x="104" y="128"/>
                  <a:pt x="104" y="128"/>
                  <a:pt x="104" y="129"/>
                </a:cubicBezTo>
                <a:cubicBezTo>
                  <a:pt x="104" y="129"/>
                  <a:pt x="104" y="129"/>
                  <a:pt x="104" y="129"/>
                </a:cubicBezTo>
                <a:cubicBezTo>
                  <a:pt x="104" y="129"/>
                  <a:pt x="103" y="129"/>
                  <a:pt x="103" y="130"/>
                </a:cubicBezTo>
                <a:cubicBezTo>
                  <a:pt x="102" y="131"/>
                  <a:pt x="102" y="132"/>
                  <a:pt x="100" y="133"/>
                </a:cubicBezTo>
                <a:cubicBezTo>
                  <a:pt x="100" y="133"/>
                  <a:pt x="100" y="133"/>
                  <a:pt x="100" y="134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99" y="134"/>
                  <a:pt x="99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34"/>
                  <a:pt x="97" y="134"/>
                  <a:pt x="97" y="134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5" y="134"/>
                  <a:pt x="95" y="134"/>
                </a:cubicBezTo>
                <a:cubicBezTo>
                  <a:pt x="95" y="134"/>
                  <a:pt x="95" y="134"/>
                  <a:pt x="94" y="134"/>
                </a:cubicBezTo>
                <a:cubicBezTo>
                  <a:pt x="94" y="134"/>
                  <a:pt x="94" y="135"/>
                  <a:pt x="94" y="135"/>
                </a:cubicBezTo>
                <a:cubicBezTo>
                  <a:pt x="94" y="135"/>
                  <a:pt x="94" y="135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3"/>
                  <a:pt x="92" y="133"/>
                  <a:pt x="92" y="133"/>
                </a:cubicBezTo>
                <a:cubicBezTo>
                  <a:pt x="92" y="133"/>
                  <a:pt x="92" y="133"/>
                  <a:pt x="93" y="133"/>
                </a:cubicBezTo>
                <a:cubicBezTo>
                  <a:pt x="93" y="132"/>
                  <a:pt x="92" y="131"/>
                  <a:pt x="92" y="131"/>
                </a:cubicBezTo>
                <a:cubicBezTo>
                  <a:pt x="92" y="130"/>
                  <a:pt x="92" y="130"/>
                  <a:pt x="91" y="129"/>
                </a:cubicBezTo>
                <a:cubicBezTo>
                  <a:pt x="91" y="129"/>
                  <a:pt x="91" y="128"/>
                  <a:pt x="90" y="128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6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6"/>
                  <a:pt x="90" y="125"/>
                  <a:pt x="90" y="125"/>
                </a:cubicBezTo>
                <a:cubicBezTo>
                  <a:pt x="90" y="125"/>
                  <a:pt x="90" y="125"/>
                  <a:pt x="89" y="124"/>
                </a:cubicBezTo>
                <a:cubicBezTo>
                  <a:pt x="90" y="124"/>
                  <a:pt x="89" y="123"/>
                  <a:pt x="89" y="123"/>
                </a:cubicBezTo>
                <a:cubicBezTo>
                  <a:pt x="89" y="122"/>
                  <a:pt x="88" y="121"/>
                  <a:pt x="88" y="121"/>
                </a:cubicBezTo>
                <a:cubicBezTo>
                  <a:pt x="88" y="120"/>
                  <a:pt x="87" y="120"/>
                  <a:pt x="87" y="120"/>
                </a:cubicBezTo>
                <a:cubicBezTo>
                  <a:pt x="87" y="119"/>
                  <a:pt x="87" y="119"/>
                  <a:pt x="87" y="118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8" y="116"/>
                  <a:pt x="88" y="115"/>
                </a:cubicBezTo>
                <a:cubicBezTo>
                  <a:pt x="88" y="115"/>
                  <a:pt x="88" y="115"/>
                  <a:pt x="89" y="115"/>
                </a:cubicBezTo>
                <a:cubicBezTo>
                  <a:pt x="89" y="115"/>
                  <a:pt x="89" y="115"/>
                  <a:pt x="89" y="114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3"/>
                  <a:pt x="88" y="113"/>
                  <a:pt x="89" y="112"/>
                </a:cubicBezTo>
                <a:cubicBezTo>
                  <a:pt x="89" y="112"/>
                  <a:pt x="88" y="112"/>
                  <a:pt x="88" y="111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0"/>
                  <a:pt x="88" y="110"/>
                  <a:pt x="88" y="109"/>
                </a:cubicBezTo>
                <a:cubicBezTo>
                  <a:pt x="88" y="109"/>
                  <a:pt x="87" y="109"/>
                  <a:pt x="87" y="109"/>
                </a:cubicBezTo>
                <a:cubicBezTo>
                  <a:pt x="87" y="108"/>
                  <a:pt x="87" y="108"/>
                  <a:pt x="86" y="108"/>
                </a:cubicBezTo>
                <a:cubicBezTo>
                  <a:pt x="86" y="108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6" y="107"/>
                  <a:pt x="85" y="107"/>
                  <a:pt x="85" y="107"/>
                </a:cubicBezTo>
                <a:cubicBezTo>
                  <a:pt x="85" y="107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5" y="106"/>
                  <a:pt x="85" y="105"/>
                  <a:pt x="85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5"/>
                  <a:pt x="86" y="105"/>
                  <a:pt x="85" y="105"/>
                </a:cubicBezTo>
                <a:cubicBezTo>
                  <a:pt x="86" y="105"/>
                  <a:pt x="86" y="104"/>
                  <a:pt x="86" y="104"/>
                </a:cubicBezTo>
                <a:cubicBezTo>
                  <a:pt x="86" y="104"/>
                  <a:pt x="85" y="104"/>
                  <a:pt x="85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6" y="104"/>
                  <a:pt x="86" y="104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5" y="102"/>
                  <a:pt x="85" y="102"/>
                  <a:pt x="85" y="101"/>
                </a:cubicBezTo>
                <a:cubicBezTo>
                  <a:pt x="85" y="101"/>
                  <a:pt x="85" y="101"/>
                  <a:pt x="84" y="101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84" y="102"/>
                  <a:pt x="84" y="101"/>
                  <a:pt x="84" y="101"/>
                </a:cubicBezTo>
                <a:cubicBezTo>
                  <a:pt x="83" y="102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00"/>
                  <a:pt x="81" y="100"/>
                  <a:pt x="81" y="100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0" y="100"/>
                  <a:pt x="79" y="100"/>
                  <a:pt x="79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7" y="101"/>
                  <a:pt x="77" y="101"/>
                  <a:pt x="76" y="101"/>
                </a:cubicBezTo>
                <a:cubicBezTo>
                  <a:pt x="76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4" y="101"/>
                  <a:pt x="74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2" y="101"/>
                  <a:pt x="72" y="101"/>
                  <a:pt x="72" y="102"/>
                </a:cubicBezTo>
                <a:cubicBezTo>
                  <a:pt x="72" y="102"/>
                  <a:pt x="71" y="101"/>
                  <a:pt x="71" y="101"/>
                </a:cubicBezTo>
                <a:cubicBezTo>
                  <a:pt x="70" y="101"/>
                  <a:pt x="70" y="100"/>
                  <a:pt x="69" y="100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8" y="100"/>
                  <a:pt x="68" y="99"/>
                  <a:pt x="68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99"/>
                  <a:pt x="67" y="99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96"/>
                  <a:pt x="65" y="96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4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2"/>
                  <a:pt x="64" y="92"/>
                </a:cubicBezTo>
                <a:cubicBezTo>
                  <a:pt x="64" y="92"/>
                  <a:pt x="64" y="92"/>
                  <a:pt x="64" y="91"/>
                </a:cubicBezTo>
                <a:cubicBezTo>
                  <a:pt x="65" y="91"/>
                  <a:pt x="65" y="90"/>
                  <a:pt x="64" y="89"/>
                </a:cubicBezTo>
                <a:cubicBezTo>
                  <a:pt x="65" y="89"/>
                  <a:pt x="65" y="88"/>
                  <a:pt x="64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88"/>
                  <a:pt x="64" y="87"/>
                  <a:pt x="64" y="87"/>
                </a:cubicBezTo>
                <a:cubicBezTo>
                  <a:pt x="64" y="87"/>
                  <a:pt x="64" y="87"/>
                  <a:pt x="65" y="86"/>
                </a:cubicBezTo>
                <a:cubicBezTo>
                  <a:pt x="65" y="86"/>
                  <a:pt x="65" y="86"/>
                  <a:pt x="65" y="85"/>
                </a:cubicBezTo>
                <a:cubicBezTo>
                  <a:pt x="65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6" y="84"/>
                  <a:pt x="66" y="84"/>
                  <a:pt x="66" y="83"/>
                </a:cubicBezTo>
                <a:cubicBezTo>
                  <a:pt x="66" y="83"/>
                  <a:pt x="67" y="83"/>
                  <a:pt x="67" y="83"/>
                </a:cubicBezTo>
                <a:cubicBezTo>
                  <a:pt x="67" y="83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9" y="81"/>
                  <a:pt x="69" y="81"/>
                  <a:pt x="70" y="80"/>
                </a:cubicBezTo>
                <a:cubicBezTo>
                  <a:pt x="70" y="80"/>
                  <a:pt x="70" y="79"/>
                  <a:pt x="70" y="79"/>
                </a:cubicBezTo>
                <a:moveTo>
                  <a:pt x="66" y="44"/>
                </a:move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5" y="44"/>
                </a:cubicBezTo>
                <a:cubicBezTo>
                  <a:pt x="65" y="44"/>
                  <a:pt x="65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5"/>
                  <a:pt x="61" y="45"/>
                  <a:pt x="61" y="45"/>
                </a:cubicBezTo>
                <a:cubicBezTo>
                  <a:pt x="61" y="45"/>
                  <a:pt x="60" y="45"/>
                  <a:pt x="60" y="45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3"/>
                  <a:pt x="60" y="43"/>
                  <a:pt x="59" y="43"/>
                </a:cubicBezTo>
                <a:cubicBezTo>
                  <a:pt x="59" y="42"/>
                  <a:pt x="58" y="43"/>
                  <a:pt x="58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8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1"/>
                  <a:pt x="59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2"/>
                  <a:pt x="59" y="42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60" y="41"/>
                  <a:pt x="60" y="41"/>
                  <a:pt x="61" y="42"/>
                </a:cubicBezTo>
                <a:cubicBezTo>
                  <a:pt x="61" y="42"/>
                  <a:pt x="60" y="42"/>
                  <a:pt x="60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2"/>
                  <a:pt x="61" y="43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2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4" y="42"/>
                  <a:pt x="64" y="42"/>
                  <a:pt x="65" y="42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6" y="44"/>
                  <a:pt x="66" y="44"/>
                </a:cubicBezTo>
                <a:moveTo>
                  <a:pt x="85" y="102"/>
                </a:moveTo>
                <a:cubicBezTo>
                  <a:pt x="85" y="102"/>
                  <a:pt x="85" y="103"/>
                  <a:pt x="85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85" y="102"/>
                  <a:pt x="85" y="102"/>
                  <a:pt x="85" y="102"/>
                </a:cubicBezTo>
                <a:moveTo>
                  <a:pt x="113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4" y="123"/>
                  <a:pt x="114" y="121"/>
                  <a:pt x="114" y="121"/>
                </a:cubicBezTo>
                <a:cubicBezTo>
                  <a:pt x="114" y="121"/>
                  <a:pt x="114" y="121"/>
                  <a:pt x="114" y="121"/>
                </a:cubicBezTo>
                <a:cubicBezTo>
                  <a:pt x="114" y="121"/>
                  <a:pt x="114" y="121"/>
                  <a:pt x="114" y="120"/>
                </a:cubicBezTo>
                <a:cubicBezTo>
                  <a:pt x="114" y="120"/>
                  <a:pt x="113" y="120"/>
                  <a:pt x="113" y="119"/>
                </a:cubicBezTo>
                <a:cubicBezTo>
                  <a:pt x="114" y="119"/>
                  <a:pt x="114" y="119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116" y="118"/>
                  <a:pt x="116" y="118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8" y="116"/>
                  <a:pt x="118" y="116"/>
                  <a:pt x="117" y="115"/>
                </a:cubicBezTo>
                <a:cubicBezTo>
                  <a:pt x="118" y="115"/>
                  <a:pt x="118" y="115"/>
                  <a:pt x="118" y="115"/>
                </a:cubicBezTo>
                <a:cubicBezTo>
                  <a:pt x="118" y="115"/>
                  <a:pt x="118" y="115"/>
                  <a:pt x="118" y="116"/>
                </a:cubicBezTo>
                <a:cubicBezTo>
                  <a:pt x="118" y="116"/>
                  <a:pt x="118" y="117"/>
                  <a:pt x="119" y="117"/>
                </a:cubicBezTo>
                <a:cubicBezTo>
                  <a:pt x="119" y="117"/>
                  <a:pt x="119" y="117"/>
                  <a:pt x="119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7" y="121"/>
                  <a:pt x="117" y="123"/>
                  <a:pt x="117" y="124"/>
                </a:cubicBezTo>
                <a:cubicBezTo>
                  <a:pt x="116" y="125"/>
                  <a:pt x="116" y="126"/>
                  <a:pt x="116" y="126"/>
                </a:cubicBezTo>
                <a:cubicBezTo>
                  <a:pt x="116" y="126"/>
                  <a:pt x="115" y="126"/>
                  <a:pt x="115" y="126"/>
                </a:cubicBezTo>
                <a:cubicBezTo>
                  <a:pt x="115" y="126"/>
                  <a:pt x="115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3" y="126"/>
                  <a:pt x="114" y="126"/>
                  <a:pt x="113" y="125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3" y="125"/>
                  <a:pt x="113" y="125"/>
                  <a:pt x="113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3" y="123"/>
                  <a:pt x="113" y="123"/>
                  <a:pt x="113" y="123"/>
                </a:cubicBezTo>
                <a:moveTo>
                  <a:pt x="105" y="75"/>
                </a:moveTo>
                <a:cubicBezTo>
                  <a:pt x="105" y="75"/>
                  <a:pt x="105" y="76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76"/>
                  <a:pt x="104" y="76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moveTo>
                  <a:pt x="98" y="76"/>
                </a:move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7" y="75"/>
                  <a:pt x="97" y="75"/>
                  <a:pt x="97" y="75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5"/>
                  <a:pt x="98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8" y="76"/>
                  <a:pt x="98" y="76"/>
                </a:cubicBezTo>
                <a:moveTo>
                  <a:pt x="90" y="74"/>
                </a:moveTo>
                <a:cubicBezTo>
                  <a:pt x="90" y="74"/>
                  <a:pt x="90" y="74"/>
                  <a:pt x="90" y="74"/>
                </a:cubicBezTo>
                <a:cubicBezTo>
                  <a:pt x="89" y="74"/>
                  <a:pt x="89" y="73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8" y="73"/>
                  <a:pt x="88" y="73"/>
                  <a:pt x="89" y="73"/>
                </a:cubicBezTo>
                <a:cubicBezTo>
                  <a:pt x="89" y="73"/>
                  <a:pt x="89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4"/>
                  <a:pt x="90" y="74"/>
                </a:cubicBezTo>
                <a:moveTo>
                  <a:pt x="86" y="71"/>
                </a:moveTo>
                <a:cubicBezTo>
                  <a:pt x="86" y="71"/>
                  <a:pt x="86" y="71"/>
                  <a:pt x="86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4" y="72"/>
                  <a:pt x="85" y="71"/>
                  <a:pt x="85" y="71"/>
                </a:cubicBezTo>
                <a:cubicBezTo>
                  <a:pt x="85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6" y="70"/>
                  <a:pt x="86" y="70"/>
                </a:cubicBezTo>
                <a:cubicBezTo>
                  <a:pt x="86" y="70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moveTo>
                  <a:pt x="85" y="70"/>
                </a:move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8"/>
                  <a:pt x="86" y="69"/>
                  <a:pt x="85" y="70"/>
                </a:cubicBezTo>
                <a:cubicBezTo>
                  <a:pt x="85" y="70"/>
                  <a:pt x="85" y="70"/>
                  <a:pt x="85" y="70"/>
                </a:cubicBezTo>
                <a:moveTo>
                  <a:pt x="61" y="30"/>
                </a:moveTo>
                <a:cubicBezTo>
                  <a:pt x="61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30"/>
                </a:cubicBezTo>
                <a:cubicBezTo>
                  <a:pt x="59" y="30"/>
                  <a:pt x="58" y="30"/>
                  <a:pt x="58" y="30"/>
                </a:cubicBezTo>
                <a:cubicBezTo>
                  <a:pt x="58" y="30"/>
                  <a:pt x="59" y="30"/>
                  <a:pt x="59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60" y="30"/>
                  <a:pt x="61" y="30"/>
                </a:cubicBezTo>
                <a:cubicBezTo>
                  <a:pt x="61" y="30"/>
                  <a:pt x="61" y="30"/>
                  <a:pt x="61" y="30"/>
                </a:cubicBezTo>
                <a:moveTo>
                  <a:pt x="59" y="29"/>
                </a:moveTo>
                <a:cubicBezTo>
                  <a:pt x="59" y="29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29"/>
                  <a:pt x="59" y="29"/>
                </a:cubicBezTo>
                <a:cubicBezTo>
                  <a:pt x="59" y="29"/>
                  <a:pt x="59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59" y="29"/>
                  <a:pt x="59" y="29"/>
                </a:cubicBezTo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9" y="29"/>
                  <a:pt x="59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6"/>
                  <a:pt x="59" y="26"/>
                  <a:pt x="59" y="26"/>
                </a:cubicBezTo>
                <a:moveTo>
                  <a:pt x="59" y="26"/>
                </a:move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moveTo>
                  <a:pt x="58" y="26"/>
                </a:move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moveTo>
                  <a:pt x="59" y="28"/>
                </a:moveTo>
                <a:cubicBezTo>
                  <a:pt x="59" y="28"/>
                  <a:pt x="58" y="28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8"/>
                </a:cubicBezTo>
                <a:moveTo>
                  <a:pt x="60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moveTo>
                  <a:pt x="46" y="52"/>
                </a:moveTo>
                <a:cubicBezTo>
                  <a:pt x="46" y="52"/>
                  <a:pt x="46" y="52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moveTo>
                  <a:pt x="41" y="70"/>
                </a:move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0" y="70"/>
                  <a:pt x="40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8"/>
                  <a:pt x="38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7" y="68"/>
                  <a:pt x="37" y="68"/>
                </a:cubicBezTo>
                <a:cubicBezTo>
                  <a:pt x="37" y="68"/>
                  <a:pt x="38" y="68"/>
                  <a:pt x="38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7"/>
                  <a:pt x="38" y="66"/>
                  <a:pt x="39" y="65"/>
                </a:cubicBezTo>
                <a:cubicBezTo>
                  <a:pt x="39" y="65"/>
                  <a:pt x="39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39" y="65"/>
                  <a:pt x="39" y="65"/>
                </a:cubicBezTo>
                <a:cubicBezTo>
                  <a:pt x="40" y="66"/>
                  <a:pt x="39" y="66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40" y="67"/>
                  <a:pt x="40" y="67"/>
                </a:cubicBezTo>
                <a:cubicBezTo>
                  <a:pt x="40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7"/>
                  <a:pt x="39" y="67"/>
                  <a:pt x="39" y="67"/>
                </a:cubicBezTo>
                <a:cubicBezTo>
                  <a:pt x="40" y="67"/>
                  <a:pt x="40" y="68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68"/>
                  <a:pt x="41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41" y="68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70"/>
                  <a:pt x="41" y="70"/>
                  <a:pt x="41" y="70"/>
                </a:cubicBezTo>
                <a:moveTo>
                  <a:pt x="41" y="116"/>
                </a:moveTo>
                <a:cubicBezTo>
                  <a:pt x="41" y="116"/>
                  <a:pt x="40" y="116"/>
                  <a:pt x="40" y="116"/>
                </a:cubicBezTo>
                <a:cubicBezTo>
                  <a:pt x="39" y="116"/>
                  <a:pt x="39" y="115"/>
                  <a:pt x="40" y="115"/>
                </a:cubicBezTo>
                <a:cubicBezTo>
                  <a:pt x="40" y="115"/>
                  <a:pt x="41" y="115"/>
                  <a:pt x="41" y="115"/>
                </a:cubicBezTo>
                <a:cubicBezTo>
                  <a:pt x="41" y="115"/>
                  <a:pt x="41" y="115"/>
                  <a:pt x="41" y="116"/>
                </a:cubicBezTo>
                <a:moveTo>
                  <a:pt x="40" y="38"/>
                </a:moveTo>
                <a:cubicBezTo>
                  <a:pt x="41" y="38"/>
                  <a:pt x="40" y="39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0" y="38"/>
                  <a:pt x="40" y="38"/>
                </a:cubicBezTo>
                <a:moveTo>
                  <a:pt x="35" y="71"/>
                </a:moveTo>
                <a:cubicBezTo>
                  <a:pt x="35" y="70"/>
                  <a:pt x="35" y="70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6" y="71"/>
                  <a:pt x="36" y="70"/>
                  <a:pt x="36" y="71"/>
                </a:cubicBezTo>
                <a:cubicBezTo>
                  <a:pt x="36" y="71"/>
                  <a:pt x="35" y="71"/>
                  <a:pt x="35" y="71"/>
                </a:cubicBezTo>
                <a:moveTo>
                  <a:pt x="31" y="96"/>
                </a:move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6"/>
                  <a:pt x="31" y="96"/>
                  <a:pt x="31" y="96"/>
                </a:cubicBezTo>
                <a:cubicBezTo>
                  <a:pt x="31" y="96"/>
                  <a:pt x="31" y="96"/>
                  <a:pt x="31" y="96"/>
                </a:cubicBezTo>
                <a:moveTo>
                  <a:pt x="30" y="106"/>
                </a:move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1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moveTo>
                  <a:pt x="28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6"/>
                  <a:pt x="28" y="96"/>
                  <a:pt x="27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27" y="96"/>
                  <a:pt x="27" y="97"/>
                </a:cubicBezTo>
                <a:cubicBezTo>
                  <a:pt x="26" y="97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5" y="96"/>
                  <a:pt x="26" y="96"/>
                  <a:pt x="26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5" y="96"/>
                  <a:pt x="26" y="95"/>
                  <a:pt x="26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95"/>
                  <a:pt x="28" y="95"/>
                  <a:pt x="28" y="95"/>
                </a:cubicBezTo>
                <a:cubicBezTo>
                  <a:pt x="28" y="95"/>
                  <a:pt x="29" y="95"/>
                  <a:pt x="29" y="96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29" y="96"/>
                  <a:pt x="28" y="96"/>
                </a:cubicBezTo>
                <a:moveTo>
                  <a:pt x="23" y="80"/>
                </a:moveTo>
                <a:cubicBezTo>
                  <a:pt x="23" y="80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2" y="96"/>
                </a:moveTo>
                <a:cubicBezTo>
                  <a:pt x="22" y="96"/>
                  <a:pt x="22" y="96"/>
                  <a:pt x="22" y="96"/>
                </a:cubicBezTo>
                <a:cubicBezTo>
                  <a:pt x="22" y="97"/>
                  <a:pt x="21" y="96"/>
                  <a:pt x="21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2" y="96"/>
                  <a:pt x="22" y="96"/>
                  <a:pt x="23" y="96"/>
                </a:cubicBezTo>
                <a:cubicBezTo>
                  <a:pt x="23" y="96"/>
                  <a:pt x="23" y="96"/>
                  <a:pt x="23" y="96"/>
                </a:cubicBezTo>
                <a:cubicBezTo>
                  <a:pt x="22" y="96"/>
                  <a:pt x="22" y="96"/>
                  <a:pt x="22" y="96"/>
                </a:cubicBezTo>
                <a:moveTo>
                  <a:pt x="143" y="98"/>
                </a:moveTo>
                <a:cubicBezTo>
                  <a:pt x="143" y="97"/>
                  <a:pt x="143" y="97"/>
                  <a:pt x="143" y="97"/>
                </a:cubicBezTo>
                <a:cubicBezTo>
                  <a:pt x="143" y="97"/>
                  <a:pt x="144" y="98"/>
                  <a:pt x="144" y="98"/>
                </a:cubicBezTo>
                <a:cubicBezTo>
                  <a:pt x="144" y="98"/>
                  <a:pt x="144" y="98"/>
                  <a:pt x="144" y="99"/>
                </a:cubicBezTo>
                <a:cubicBezTo>
                  <a:pt x="144" y="99"/>
                  <a:pt x="144" y="99"/>
                  <a:pt x="144" y="99"/>
                </a:cubicBezTo>
                <a:cubicBezTo>
                  <a:pt x="144" y="100"/>
                  <a:pt x="144" y="100"/>
                  <a:pt x="143" y="100"/>
                </a:cubicBezTo>
                <a:cubicBezTo>
                  <a:pt x="143" y="100"/>
                  <a:pt x="143" y="100"/>
                  <a:pt x="143" y="99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cubicBezTo>
                  <a:pt x="143" y="98"/>
                  <a:pt x="143" y="98"/>
                  <a:pt x="142" y="98"/>
                </a:cubicBezTo>
                <a:cubicBezTo>
                  <a:pt x="142" y="98"/>
                  <a:pt x="143" y="98"/>
                  <a:pt x="143" y="98"/>
                </a:cubicBezTo>
                <a:cubicBezTo>
                  <a:pt x="143" y="98"/>
                  <a:pt x="143" y="98"/>
                  <a:pt x="143" y="98"/>
                </a:cubicBezTo>
                <a:moveTo>
                  <a:pt x="85" y="53"/>
                </a:moveTo>
                <a:cubicBezTo>
                  <a:pt x="86" y="53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2"/>
                  <a:pt x="86" y="52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moveTo>
                  <a:pt x="87" y="54"/>
                </a:moveTo>
                <a:cubicBezTo>
                  <a:pt x="87" y="55"/>
                  <a:pt x="87" y="55"/>
                  <a:pt x="88" y="55"/>
                </a:cubicBezTo>
                <a:cubicBezTo>
                  <a:pt x="88" y="55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87" y="55"/>
                  <a:pt x="87" y="55"/>
                  <a:pt x="87" y="54"/>
                </a:cubicBezTo>
                <a:cubicBezTo>
                  <a:pt x="87" y="54"/>
                  <a:pt x="87" y="54"/>
                  <a:pt x="87" y="54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moveTo>
                  <a:pt x="28" y="7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5"/>
                  <a:pt x="28" y="75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  <a:moveTo>
                  <a:pt x="23" y="80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80"/>
                  <a:pt x="23" y="80"/>
                  <a:pt x="23" y="80"/>
                </a:cubicBezTo>
                <a:close/>
              </a:path>
            </a:pathLst>
          </a:custGeom>
          <a:solidFill>
            <a:srgbClr val="6A3C7C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78"/>
          <p:cNvSpPr>
            <a:spLocks noEditPoints="1"/>
          </p:cNvSpPr>
          <p:nvPr/>
        </p:nvSpPr>
        <p:spPr>
          <a:xfrm>
            <a:off x="3963988" y="2581275"/>
            <a:ext cx="1249362" cy="1249363"/>
          </a:xfrm>
          <a:custGeom>
            <a:avLst/>
            <a:gdLst/>
            <a:ahLst/>
            <a:cxnLst>
              <a:cxn ang="0">
                <a:pos x="1087928" y="751022"/>
              </a:cxn>
              <a:cxn ang="0">
                <a:pos x="1038795" y="856305"/>
              </a:cxn>
              <a:cxn ang="0">
                <a:pos x="1080909" y="1052834"/>
              </a:cxn>
              <a:cxn ang="0">
                <a:pos x="1052833" y="1080910"/>
              </a:cxn>
              <a:cxn ang="0">
                <a:pos x="863323" y="1038796"/>
              </a:cxn>
              <a:cxn ang="0">
                <a:pos x="744002" y="1080910"/>
              </a:cxn>
              <a:cxn ang="0">
                <a:pos x="758040" y="1080910"/>
              </a:cxn>
              <a:cxn ang="0">
                <a:pos x="645738" y="1249363"/>
              </a:cxn>
              <a:cxn ang="0">
                <a:pos x="610643" y="1249363"/>
              </a:cxn>
              <a:cxn ang="0">
                <a:pos x="498341" y="1080910"/>
              </a:cxn>
              <a:cxn ang="0">
                <a:pos x="386039" y="1031777"/>
              </a:cxn>
              <a:cxn ang="0">
                <a:pos x="393058" y="1038796"/>
              </a:cxn>
              <a:cxn ang="0">
                <a:pos x="196529" y="1080910"/>
              </a:cxn>
              <a:cxn ang="0">
                <a:pos x="168453" y="1052834"/>
              </a:cxn>
              <a:cxn ang="0">
                <a:pos x="217586" y="856305"/>
              </a:cxn>
              <a:cxn ang="0">
                <a:pos x="175472" y="751022"/>
              </a:cxn>
              <a:cxn ang="0">
                <a:pos x="0" y="638719"/>
              </a:cxn>
              <a:cxn ang="0">
                <a:pos x="0" y="610644"/>
              </a:cxn>
              <a:cxn ang="0">
                <a:pos x="168453" y="498341"/>
              </a:cxn>
              <a:cxn ang="0">
                <a:pos x="217586" y="393058"/>
              </a:cxn>
              <a:cxn ang="0">
                <a:pos x="168453" y="196529"/>
              </a:cxn>
              <a:cxn ang="0">
                <a:pos x="196529" y="168453"/>
              </a:cxn>
              <a:cxn ang="0">
                <a:pos x="393058" y="210567"/>
              </a:cxn>
              <a:cxn ang="0">
                <a:pos x="498341" y="168453"/>
              </a:cxn>
              <a:cxn ang="0">
                <a:pos x="610643" y="0"/>
              </a:cxn>
              <a:cxn ang="0">
                <a:pos x="645738" y="0"/>
              </a:cxn>
              <a:cxn ang="0">
                <a:pos x="751021" y="168453"/>
              </a:cxn>
              <a:cxn ang="0">
                <a:pos x="863323" y="210567"/>
              </a:cxn>
              <a:cxn ang="0">
                <a:pos x="1052833" y="168453"/>
              </a:cxn>
              <a:cxn ang="0">
                <a:pos x="1080909" y="196529"/>
              </a:cxn>
              <a:cxn ang="0">
                <a:pos x="1038795" y="386039"/>
              </a:cxn>
              <a:cxn ang="0">
                <a:pos x="1087928" y="498341"/>
              </a:cxn>
              <a:cxn ang="0">
                <a:pos x="1249362" y="610644"/>
              </a:cxn>
              <a:cxn ang="0">
                <a:pos x="1249362" y="638719"/>
              </a:cxn>
              <a:cxn ang="0">
                <a:pos x="1087928" y="751022"/>
              </a:cxn>
              <a:cxn ang="0">
                <a:pos x="624681" y="273737"/>
              </a:cxn>
              <a:cxn ang="0">
                <a:pos x="273737" y="624682"/>
              </a:cxn>
              <a:cxn ang="0">
                <a:pos x="624681" y="975626"/>
              </a:cxn>
              <a:cxn ang="0">
                <a:pos x="975625" y="624682"/>
              </a:cxn>
              <a:cxn ang="0">
                <a:pos x="624681" y="273737"/>
              </a:cxn>
              <a:cxn ang="0">
                <a:pos x="624681" y="856305"/>
              </a:cxn>
              <a:cxn ang="0">
                <a:pos x="393058" y="624682"/>
              </a:cxn>
              <a:cxn ang="0">
                <a:pos x="624681" y="393058"/>
              </a:cxn>
              <a:cxn ang="0">
                <a:pos x="863323" y="624682"/>
              </a:cxn>
              <a:cxn ang="0">
                <a:pos x="624681" y="856305"/>
              </a:cxn>
              <a:cxn ang="0">
                <a:pos x="624681" y="505360"/>
              </a:cxn>
              <a:cxn ang="0">
                <a:pos x="512379" y="624682"/>
              </a:cxn>
              <a:cxn ang="0">
                <a:pos x="624681" y="744003"/>
              </a:cxn>
              <a:cxn ang="0">
                <a:pos x="744002" y="624682"/>
              </a:cxn>
              <a:cxn ang="0">
                <a:pos x="624681" y="505360"/>
              </a:cxn>
            </a:cxnLst>
            <a:rect l="0" t="0" r="0" b="0"/>
            <a:pathLst>
              <a:path w="178" h="178">
                <a:moveTo>
                  <a:pt x="155" y="107"/>
                </a:moveTo>
                <a:cubicBezTo>
                  <a:pt x="153" y="112"/>
                  <a:pt x="151" y="117"/>
                  <a:pt x="148" y="122"/>
                </a:cubicBezTo>
                <a:cubicBezTo>
                  <a:pt x="149" y="123"/>
                  <a:pt x="163" y="141"/>
                  <a:pt x="154" y="150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43" y="161"/>
                  <a:pt x="127" y="150"/>
                  <a:pt x="123" y="148"/>
                </a:cubicBezTo>
                <a:cubicBezTo>
                  <a:pt x="118" y="150"/>
                  <a:pt x="112" y="153"/>
                  <a:pt x="106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4"/>
                  <a:pt x="104" y="178"/>
                  <a:pt x="92" y="178"/>
                </a:cubicBezTo>
                <a:cubicBezTo>
                  <a:pt x="87" y="178"/>
                  <a:pt x="87" y="178"/>
                  <a:pt x="87" y="178"/>
                </a:cubicBezTo>
                <a:cubicBezTo>
                  <a:pt x="78" y="178"/>
                  <a:pt x="72" y="158"/>
                  <a:pt x="71" y="154"/>
                </a:cubicBezTo>
                <a:cubicBezTo>
                  <a:pt x="66" y="152"/>
                  <a:pt x="60" y="150"/>
                  <a:pt x="55" y="147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37" y="163"/>
                  <a:pt x="28" y="154"/>
                </a:cubicBezTo>
                <a:cubicBezTo>
                  <a:pt x="24" y="150"/>
                  <a:pt x="24" y="150"/>
                  <a:pt x="24" y="150"/>
                </a:cubicBezTo>
                <a:cubicBezTo>
                  <a:pt x="18" y="143"/>
                  <a:pt x="29" y="125"/>
                  <a:pt x="31" y="122"/>
                </a:cubicBezTo>
                <a:cubicBezTo>
                  <a:pt x="28" y="117"/>
                  <a:pt x="26" y="112"/>
                  <a:pt x="25" y="107"/>
                </a:cubicBezTo>
                <a:cubicBezTo>
                  <a:pt x="21" y="106"/>
                  <a:pt x="0" y="101"/>
                  <a:pt x="0" y="9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75"/>
                  <a:pt x="20" y="72"/>
                  <a:pt x="24" y="71"/>
                </a:cubicBezTo>
                <a:cubicBezTo>
                  <a:pt x="26" y="66"/>
                  <a:pt x="28" y="60"/>
                  <a:pt x="31" y="56"/>
                </a:cubicBezTo>
                <a:cubicBezTo>
                  <a:pt x="29" y="53"/>
                  <a:pt x="17" y="34"/>
                  <a:pt x="24" y="28"/>
                </a:cubicBezTo>
                <a:cubicBezTo>
                  <a:pt x="28" y="24"/>
                  <a:pt x="28" y="24"/>
                  <a:pt x="28" y="24"/>
                </a:cubicBezTo>
                <a:cubicBezTo>
                  <a:pt x="36" y="16"/>
                  <a:pt x="52" y="27"/>
                  <a:pt x="56" y="30"/>
                </a:cubicBezTo>
                <a:cubicBezTo>
                  <a:pt x="61" y="27"/>
                  <a:pt x="66" y="25"/>
                  <a:pt x="71" y="24"/>
                </a:cubicBezTo>
                <a:cubicBezTo>
                  <a:pt x="73" y="19"/>
                  <a:pt x="78" y="0"/>
                  <a:pt x="87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03" y="0"/>
                  <a:pt x="106" y="18"/>
                  <a:pt x="107" y="24"/>
                </a:cubicBezTo>
                <a:cubicBezTo>
                  <a:pt x="113" y="25"/>
                  <a:pt x="118" y="27"/>
                  <a:pt x="123" y="30"/>
                </a:cubicBezTo>
                <a:cubicBezTo>
                  <a:pt x="127" y="27"/>
                  <a:pt x="144" y="17"/>
                  <a:pt x="150" y="24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62" y="35"/>
                  <a:pt x="151" y="51"/>
                  <a:pt x="148" y="55"/>
                </a:cubicBezTo>
                <a:cubicBezTo>
                  <a:pt x="151" y="60"/>
                  <a:pt x="153" y="65"/>
                  <a:pt x="155" y="71"/>
                </a:cubicBezTo>
                <a:cubicBezTo>
                  <a:pt x="156" y="71"/>
                  <a:pt x="178" y="74"/>
                  <a:pt x="178" y="87"/>
                </a:cubicBezTo>
                <a:cubicBezTo>
                  <a:pt x="178" y="91"/>
                  <a:pt x="178" y="91"/>
                  <a:pt x="178" y="91"/>
                </a:cubicBezTo>
                <a:cubicBezTo>
                  <a:pt x="178" y="100"/>
                  <a:pt x="160" y="106"/>
                  <a:pt x="155" y="107"/>
                </a:cubicBezTo>
                <a:moveTo>
                  <a:pt x="89" y="39"/>
                </a:moveTo>
                <a:cubicBezTo>
                  <a:pt x="62" y="39"/>
                  <a:pt x="39" y="61"/>
                  <a:pt x="39" y="89"/>
                </a:cubicBezTo>
                <a:cubicBezTo>
                  <a:pt x="39" y="117"/>
                  <a:pt x="62" y="139"/>
                  <a:pt x="89" y="139"/>
                </a:cubicBezTo>
                <a:cubicBezTo>
                  <a:pt x="117" y="139"/>
                  <a:pt x="139" y="117"/>
                  <a:pt x="139" y="89"/>
                </a:cubicBezTo>
                <a:cubicBezTo>
                  <a:pt x="139" y="61"/>
                  <a:pt x="117" y="39"/>
                  <a:pt x="89" y="39"/>
                </a:cubicBezTo>
                <a:moveTo>
                  <a:pt x="89" y="122"/>
                </a:moveTo>
                <a:cubicBezTo>
                  <a:pt x="71" y="122"/>
                  <a:pt x="56" y="107"/>
                  <a:pt x="56" y="89"/>
                </a:cubicBezTo>
                <a:cubicBezTo>
                  <a:pt x="56" y="70"/>
                  <a:pt x="71" y="56"/>
                  <a:pt x="89" y="56"/>
                </a:cubicBezTo>
                <a:cubicBezTo>
                  <a:pt x="108" y="56"/>
                  <a:pt x="123" y="70"/>
                  <a:pt x="123" y="89"/>
                </a:cubicBezTo>
                <a:cubicBezTo>
                  <a:pt x="123" y="107"/>
                  <a:pt x="108" y="122"/>
                  <a:pt x="89" y="122"/>
                </a:cubicBezTo>
                <a:moveTo>
                  <a:pt x="89" y="72"/>
                </a:moveTo>
                <a:cubicBezTo>
                  <a:pt x="80" y="72"/>
                  <a:pt x="73" y="80"/>
                  <a:pt x="73" y="89"/>
                </a:cubicBezTo>
                <a:cubicBezTo>
                  <a:pt x="73" y="98"/>
                  <a:pt x="80" y="106"/>
                  <a:pt x="89" y="106"/>
                </a:cubicBezTo>
                <a:cubicBezTo>
                  <a:pt x="99" y="106"/>
                  <a:pt x="106" y="98"/>
                  <a:pt x="106" y="89"/>
                </a:cubicBezTo>
                <a:cubicBezTo>
                  <a:pt x="106" y="80"/>
                  <a:pt x="99" y="72"/>
                  <a:pt x="89" y="72"/>
                </a:cubicBezTo>
              </a:path>
            </a:pathLst>
          </a:custGeom>
          <a:solidFill>
            <a:srgbClr val="FFBF53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Freeform 90"/>
          <p:cNvSpPr>
            <a:spLocks noEditPoints="1"/>
          </p:cNvSpPr>
          <p:nvPr/>
        </p:nvSpPr>
        <p:spPr>
          <a:xfrm>
            <a:off x="6630988" y="2574925"/>
            <a:ext cx="1249362" cy="1185863"/>
          </a:xfrm>
          <a:custGeom>
            <a:avLst/>
            <a:gdLst/>
            <a:ahLst/>
            <a:cxnLst>
              <a:cxn ang="0">
                <a:pos x="1200230" y="364881"/>
              </a:cxn>
              <a:cxn ang="0">
                <a:pos x="877361" y="49119"/>
              </a:cxn>
              <a:cxn ang="0">
                <a:pos x="1024758" y="0"/>
              </a:cxn>
              <a:cxn ang="0">
                <a:pos x="1249362" y="224542"/>
              </a:cxn>
              <a:cxn ang="0">
                <a:pos x="1200230" y="364881"/>
              </a:cxn>
              <a:cxn ang="0">
                <a:pos x="1193211" y="624508"/>
              </a:cxn>
              <a:cxn ang="0">
                <a:pos x="1038795" y="1010439"/>
              </a:cxn>
              <a:cxn ang="0">
                <a:pos x="1116003" y="1087626"/>
              </a:cxn>
              <a:cxn ang="0">
                <a:pos x="1137060" y="1129727"/>
              </a:cxn>
              <a:cxn ang="0">
                <a:pos x="1073890" y="1185863"/>
              </a:cxn>
              <a:cxn ang="0">
                <a:pos x="1038795" y="1171829"/>
              </a:cxn>
              <a:cxn ang="0">
                <a:pos x="947550" y="1087626"/>
              </a:cxn>
              <a:cxn ang="0">
                <a:pos x="624681" y="1185863"/>
              </a:cxn>
              <a:cxn ang="0">
                <a:pos x="301812" y="1087626"/>
              </a:cxn>
              <a:cxn ang="0">
                <a:pos x="217586" y="1171829"/>
              </a:cxn>
              <a:cxn ang="0">
                <a:pos x="175472" y="1185863"/>
              </a:cxn>
              <a:cxn ang="0">
                <a:pos x="119321" y="1129727"/>
              </a:cxn>
              <a:cxn ang="0">
                <a:pos x="140378" y="1087626"/>
              </a:cxn>
              <a:cxn ang="0">
                <a:pos x="217586" y="1010439"/>
              </a:cxn>
              <a:cxn ang="0">
                <a:pos x="63170" y="624508"/>
              </a:cxn>
              <a:cxn ang="0">
                <a:pos x="624681" y="56136"/>
              </a:cxn>
              <a:cxn ang="0">
                <a:pos x="1193211" y="624508"/>
              </a:cxn>
              <a:cxn ang="0">
                <a:pos x="624681" y="175424"/>
              </a:cxn>
              <a:cxn ang="0">
                <a:pos x="175472" y="624508"/>
              </a:cxn>
              <a:cxn ang="0">
                <a:pos x="624681" y="1073592"/>
              </a:cxn>
              <a:cxn ang="0">
                <a:pos x="1073890" y="624508"/>
              </a:cxn>
              <a:cxn ang="0">
                <a:pos x="624681" y="175424"/>
              </a:cxn>
              <a:cxn ang="0">
                <a:pos x="863323" y="680643"/>
              </a:cxn>
              <a:cxn ang="0">
                <a:pos x="624681" y="680643"/>
              </a:cxn>
              <a:cxn ang="0">
                <a:pos x="568530" y="624508"/>
              </a:cxn>
              <a:cxn ang="0">
                <a:pos x="568530" y="308745"/>
              </a:cxn>
              <a:cxn ang="0">
                <a:pos x="624681" y="252610"/>
              </a:cxn>
              <a:cxn ang="0">
                <a:pos x="687851" y="308745"/>
              </a:cxn>
              <a:cxn ang="0">
                <a:pos x="687851" y="561355"/>
              </a:cxn>
              <a:cxn ang="0">
                <a:pos x="863323" y="561355"/>
              </a:cxn>
              <a:cxn ang="0">
                <a:pos x="919474" y="624508"/>
              </a:cxn>
              <a:cxn ang="0">
                <a:pos x="863323" y="680643"/>
              </a:cxn>
              <a:cxn ang="0">
                <a:pos x="56151" y="378915"/>
              </a:cxn>
              <a:cxn ang="0">
                <a:pos x="0" y="231559"/>
              </a:cxn>
              <a:cxn ang="0">
                <a:pos x="238642" y="0"/>
              </a:cxn>
              <a:cxn ang="0">
                <a:pos x="379020" y="49119"/>
              </a:cxn>
              <a:cxn ang="0">
                <a:pos x="56151" y="378915"/>
              </a:cxn>
            </a:cxnLst>
            <a:rect l="0" t="0" r="0" b="0"/>
            <a:pathLst>
              <a:path w="178" h="169">
                <a:moveTo>
                  <a:pt x="171" y="52"/>
                </a:moveTo>
                <a:cubicBezTo>
                  <a:pt x="162" y="32"/>
                  <a:pt x="146" y="15"/>
                  <a:pt x="125" y="7"/>
                </a:cubicBezTo>
                <a:cubicBezTo>
                  <a:pt x="131" y="2"/>
                  <a:pt x="138" y="0"/>
                  <a:pt x="146" y="0"/>
                </a:cubicBezTo>
                <a:cubicBezTo>
                  <a:pt x="164" y="0"/>
                  <a:pt x="178" y="14"/>
                  <a:pt x="178" y="32"/>
                </a:cubicBezTo>
                <a:cubicBezTo>
                  <a:pt x="178" y="40"/>
                  <a:pt x="176" y="47"/>
                  <a:pt x="171" y="52"/>
                </a:cubicBezTo>
                <a:moveTo>
                  <a:pt x="170" y="89"/>
                </a:moveTo>
                <a:cubicBezTo>
                  <a:pt x="170" y="110"/>
                  <a:pt x="162" y="129"/>
                  <a:pt x="148" y="144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61" y="157"/>
                  <a:pt x="162" y="159"/>
                  <a:pt x="162" y="161"/>
                </a:cubicBezTo>
                <a:cubicBezTo>
                  <a:pt x="162" y="166"/>
                  <a:pt x="158" y="169"/>
                  <a:pt x="153" y="169"/>
                </a:cubicBezTo>
                <a:cubicBezTo>
                  <a:pt x="151" y="169"/>
                  <a:pt x="149" y="168"/>
                  <a:pt x="148" y="16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2" y="164"/>
                  <a:pt x="107" y="169"/>
                  <a:pt x="89" y="169"/>
                </a:cubicBezTo>
                <a:cubicBezTo>
                  <a:pt x="72" y="169"/>
                  <a:pt x="56" y="164"/>
                  <a:pt x="43" y="155"/>
                </a:cubicBezTo>
                <a:cubicBezTo>
                  <a:pt x="31" y="167"/>
                  <a:pt x="31" y="167"/>
                  <a:pt x="31" y="167"/>
                </a:cubicBezTo>
                <a:cubicBezTo>
                  <a:pt x="30" y="168"/>
                  <a:pt x="28" y="169"/>
                  <a:pt x="25" y="169"/>
                </a:cubicBezTo>
                <a:cubicBezTo>
                  <a:pt x="21" y="169"/>
                  <a:pt x="17" y="165"/>
                  <a:pt x="17" y="161"/>
                </a:cubicBezTo>
                <a:cubicBezTo>
                  <a:pt x="17" y="159"/>
                  <a:pt x="18" y="156"/>
                  <a:pt x="20" y="155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17" y="129"/>
                  <a:pt x="9" y="110"/>
                  <a:pt x="9" y="89"/>
                </a:cubicBezTo>
                <a:cubicBezTo>
                  <a:pt x="9" y="44"/>
                  <a:pt x="45" y="8"/>
                  <a:pt x="89" y="8"/>
                </a:cubicBezTo>
                <a:cubicBezTo>
                  <a:pt x="134" y="8"/>
                  <a:pt x="170" y="44"/>
                  <a:pt x="170" y="89"/>
                </a:cubicBezTo>
                <a:moveTo>
                  <a:pt x="89" y="25"/>
                </a:moveTo>
                <a:cubicBezTo>
                  <a:pt x="54" y="25"/>
                  <a:pt x="25" y="53"/>
                  <a:pt x="25" y="89"/>
                </a:cubicBezTo>
                <a:cubicBezTo>
                  <a:pt x="25" y="124"/>
                  <a:pt x="54" y="153"/>
                  <a:pt x="89" y="153"/>
                </a:cubicBezTo>
                <a:cubicBezTo>
                  <a:pt x="125" y="153"/>
                  <a:pt x="153" y="124"/>
                  <a:pt x="153" y="89"/>
                </a:cubicBezTo>
                <a:cubicBezTo>
                  <a:pt x="153" y="53"/>
                  <a:pt x="125" y="25"/>
                  <a:pt x="89" y="25"/>
                </a:cubicBezTo>
                <a:moveTo>
                  <a:pt x="123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5" y="97"/>
                  <a:pt x="81" y="93"/>
                  <a:pt x="81" y="89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40"/>
                  <a:pt x="85" y="36"/>
                  <a:pt x="89" y="36"/>
                </a:cubicBezTo>
                <a:cubicBezTo>
                  <a:pt x="94" y="36"/>
                  <a:pt x="98" y="40"/>
                  <a:pt x="98" y="44"/>
                </a:cubicBezTo>
                <a:cubicBezTo>
                  <a:pt x="98" y="80"/>
                  <a:pt x="98" y="80"/>
                  <a:pt x="98" y="80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7" y="80"/>
                  <a:pt x="131" y="84"/>
                  <a:pt x="131" y="89"/>
                </a:cubicBezTo>
                <a:cubicBezTo>
                  <a:pt x="131" y="93"/>
                  <a:pt x="127" y="97"/>
                  <a:pt x="123" y="97"/>
                </a:cubicBezTo>
                <a:moveTo>
                  <a:pt x="8" y="54"/>
                </a:moveTo>
                <a:cubicBezTo>
                  <a:pt x="3" y="48"/>
                  <a:pt x="0" y="41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42" y="0"/>
                  <a:pt x="49" y="2"/>
                  <a:pt x="54" y="7"/>
                </a:cubicBezTo>
                <a:cubicBezTo>
                  <a:pt x="33" y="16"/>
                  <a:pt x="17" y="33"/>
                  <a:pt x="8" y="54"/>
                </a:cubicBezTo>
              </a:path>
            </a:pathLst>
          </a:custGeom>
          <a:solidFill>
            <a:srgbClr val="02B3C5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102"/>
          <p:cNvSpPr>
            <a:spLocks noEditPoints="1"/>
          </p:cNvSpPr>
          <p:nvPr/>
        </p:nvSpPr>
        <p:spPr>
          <a:xfrm>
            <a:off x="1433513" y="2565400"/>
            <a:ext cx="976312" cy="1247775"/>
          </a:xfrm>
          <a:custGeom>
            <a:avLst/>
            <a:gdLst/>
            <a:ahLst/>
            <a:cxnLst>
              <a:cxn ang="0">
                <a:pos x="920121" y="1135615"/>
              </a:cxn>
              <a:cxn ang="0">
                <a:pos x="175596" y="1135615"/>
              </a:cxn>
              <a:cxn ang="0">
                <a:pos x="119405" y="1072526"/>
              </a:cxn>
              <a:cxn ang="0">
                <a:pos x="119405" y="63090"/>
              </a:cxn>
              <a:cxn ang="0">
                <a:pos x="175596" y="7010"/>
              </a:cxn>
              <a:cxn ang="0">
                <a:pos x="484644" y="7010"/>
              </a:cxn>
              <a:cxn ang="0">
                <a:pos x="484644" y="217309"/>
              </a:cxn>
              <a:cxn ang="0">
                <a:pos x="484644" y="336479"/>
              </a:cxn>
              <a:cxn ang="0">
                <a:pos x="604049" y="448638"/>
              </a:cxn>
              <a:cxn ang="0">
                <a:pos x="723454" y="448638"/>
              </a:cxn>
              <a:cxn ang="0">
                <a:pos x="976312" y="448638"/>
              </a:cxn>
              <a:cxn ang="0">
                <a:pos x="976312" y="918306"/>
              </a:cxn>
              <a:cxn ang="0">
                <a:pos x="976312" y="1072526"/>
              </a:cxn>
              <a:cxn ang="0">
                <a:pos x="920121" y="1135615"/>
              </a:cxn>
              <a:cxn ang="0">
                <a:pos x="604049" y="392558"/>
              </a:cxn>
              <a:cxn ang="0">
                <a:pos x="547859" y="336479"/>
              </a:cxn>
              <a:cxn ang="0">
                <a:pos x="547859" y="217309"/>
              </a:cxn>
              <a:cxn ang="0">
                <a:pos x="547859" y="0"/>
              </a:cxn>
              <a:cxn ang="0">
                <a:pos x="976312" y="392558"/>
              </a:cxn>
              <a:cxn ang="0">
                <a:pos x="723454" y="392558"/>
              </a:cxn>
              <a:cxn ang="0">
                <a:pos x="604049" y="392558"/>
              </a:cxn>
              <a:cxn ang="0">
                <a:pos x="217739" y="1191695"/>
              </a:cxn>
              <a:cxn ang="0">
                <a:pos x="273929" y="1191695"/>
              </a:cxn>
              <a:cxn ang="0">
                <a:pos x="646192" y="1191695"/>
              </a:cxn>
              <a:cxn ang="0">
                <a:pos x="744526" y="1191695"/>
              </a:cxn>
              <a:cxn ang="0">
                <a:pos x="856907" y="1191695"/>
              </a:cxn>
              <a:cxn ang="0">
                <a:pos x="800716" y="1247775"/>
              </a:cxn>
              <a:cxn ang="0">
                <a:pos x="119405" y="1247775"/>
              </a:cxn>
              <a:cxn ang="0">
                <a:pos x="0" y="1135615"/>
              </a:cxn>
              <a:cxn ang="0">
                <a:pos x="0" y="182259"/>
              </a:cxn>
              <a:cxn ang="0">
                <a:pos x="56191" y="119170"/>
              </a:cxn>
              <a:cxn ang="0">
                <a:pos x="56191" y="294419"/>
              </a:cxn>
              <a:cxn ang="0">
                <a:pos x="56191" y="981396"/>
              </a:cxn>
              <a:cxn ang="0">
                <a:pos x="56191" y="1072526"/>
              </a:cxn>
              <a:cxn ang="0">
                <a:pos x="175596" y="1191695"/>
              </a:cxn>
              <a:cxn ang="0">
                <a:pos x="217739" y="1191695"/>
              </a:cxn>
            </a:cxnLst>
            <a:rect l="0" t="0" r="0" b="0"/>
            <a:pathLst>
              <a:path w="139" h="178">
                <a:moveTo>
                  <a:pt x="131" y="162"/>
                </a:moveTo>
                <a:cubicBezTo>
                  <a:pt x="25" y="162"/>
                  <a:pt x="25" y="162"/>
                  <a:pt x="25" y="162"/>
                </a:cubicBezTo>
                <a:cubicBezTo>
                  <a:pt x="20" y="162"/>
                  <a:pt x="17" y="158"/>
                  <a:pt x="17" y="153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"/>
                  <a:pt x="20" y="1"/>
                  <a:pt x="25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57"/>
                  <a:pt x="77" y="64"/>
                  <a:pt x="86" y="64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8"/>
                  <a:pt x="135" y="162"/>
                  <a:pt x="131" y="162"/>
                </a:cubicBezTo>
                <a:moveTo>
                  <a:pt x="86" y="56"/>
                </a:moveTo>
                <a:cubicBezTo>
                  <a:pt x="81" y="56"/>
                  <a:pt x="78" y="52"/>
                  <a:pt x="78" y="48"/>
                </a:cubicBezTo>
                <a:cubicBezTo>
                  <a:pt x="78" y="31"/>
                  <a:pt x="78" y="31"/>
                  <a:pt x="78" y="31"/>
                </a:cubicBezTo>
                <a:cubicBezTo>
                  <a:pt x="78" y="0"/>
                  <a:pt x="78" y="0"/>
                  <a:pt x="78" y="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03" y="56"/>
                  <a:pt x="103" y="56"/>
                  <a:pt x="103" y="56"/>
                </a:cubicBezTo>
                <a:lnTo>
                  <a:pt x="86" y="56"/>
                </a:lnTo>
                <a:close/>
                <a:moveTo>
                  <a:pt x="31" y="170"/>
                </a:moveTo>
                <a:cubicBezTo>
                  <a:pt x="39" y="170"/>
                  <a:pt x="39" y="170"/>
                  <a:pt x="39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5"/>
                  <a:pt x="118" y="178"/>
                  <a:pt x="114" y="178"/>
                </a:cubicBezTo>
                <a:cubicBezTo>
                  <a:pt x="17" y="178"/>
                  <a:pt x="17" y="178"/>
                  <a:pt x="17" y="178"/>
                </a:cubicBezTo>
                <a:cubicBezTo>
                  <a:pt x="7" y="178"/>
                  <a:pt x="0" y="171"/>
                  <a:pt x="0" y="16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1"/>
                  <a:pt x="4" y="17"/>
                  <a:pt x="8" y="17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63"/>
                  <a:pt x="16" y="170"/>
                  <a:pt x="25" y="170"/>
                </a:cubicBezTo>
                <a:lnTo>
                  <a:pt x="31" y="170"/>
                </a:lnTo>
                <a:close/>
              </a:path>
            </a:pathLst>
          </a:custGeom>
          <a:solidFill>
            <a:srgbClr val="F07474"/>
          </a:solidFill>
          <a:ln w="9525">
            <a:noFill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Box 13"/>
          <p:cNvSpPr txBox="1"/>
          <p:nvPr/>
        </p:nvSpPr>
        <p:spPr>
          <a:xfrm>
            <a:off x="7524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4" name="TextBox 13"/>
          <p:cNvSpPr txBox="1"/>
          <p:nvPr/>
        </p:nvSpPr>
        <p:spPr>
          <a:xfrm>
            <a:off x="11033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TextBox 13"/>
          <p:cNvSpPr txBox="1"/>
          <p:nvPr/>
        </p:nvSpPr>
        <p:spPr>
          <a:xfrm>
            <a:off x="34194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TextBox 13"/>
          <p:cNvSpPr txBox="1"/>
          <p:nvPr/>
        </p:nvSpPr>
        <p:spPr>
          <a:xfrm>
            <a:off x="37703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Box 13"/>
          <p:cNvSpPr txBox="1"/>
          <p:nvPr/>
        </p:nvSpPr>
        <p:spPr>
          <a:xfrm>
            <a:off x="60356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Box 13"/>
          <p:cNvSpPr txBox="1"/>
          <p:nvPr/>
        </p:nvSpPr>
        <p:spPr>
          <a:xfrm>
            <a:off x="63865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/>
          <p:nvPr/>
        </p:nvSpPr>
        <p:spPr>
          <a:xfrm>
            <a:off x="8702675" y="41227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/>
          <p:nvPr/>
        </p:nvSpPr>
        <p:spPr>
          <a:xfrm>
            <a:off x="9053513" y="4418013"/>
            <a:ext cx="16732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783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20483" name="椭圆 3"/>
          <p:cNvSpPr/>
          <p:nvPr/>
        </p:nvSpPr>
        <p:spPr>
          <a:xfrm>
            <a:off x="4437063" y="2179638"/>
            <a:ext cx="3016250" cy="301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Oval 8"/>
          <p:cNvSpPr/>
          <p:nvPr/>
        </p:nvSpPr>
        <p:spPr>
          <a:xfrm>
            <a:off x="4452938" y="2179638"/>
            <a:ext cx="3022600" cy="3021012"/>
          </a:xfrm>
          <a:prstGeom prst="ellipse">
            <a:avLst/>
          </a:prstGeom>
          <a:solidFill>
            <a:srgbClr val="C1C7D0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5" name="Freeform 6"/>
          <p:cNvSpPr>
            <a:spLocks noEditPoints="1"/>
          </p:cNvSpPr>
          <p:nvPr/>
        </p:nvSpPr>
        <p:spPr>
          <a:xfrm>
            <a:off x="4424363" y="2184400"/>
            <a:ext cx="3081337" cy="3009900"/>
          </a:xfrm>
          <a:custGeom>
            <a:avLst/>
            <a:gdLst/>
            <a:ahLst/>
            <a:cxnLst>
              <a:cxn ang="0">
                <a:pos x="2724168" y="1003300"/>
              </a:cxn>
              <a:cxn ang="0">
                <a:pos x="1525534" y="2635173"/>
              </a:cxn>
              <a:cxn ang="0">
                <a:pos x="1416568" y="906596"/>
              </a:cxn>
              <a:cxn ang="0">
                <a:pos x="1489212" y="719233"/>
              </a:cxn>
              <a:cxn ang="0">
                <a:pos x="1513427" y="906596"/>
              </a:cxn>
              <a:cxn ang="0">
                <a:pos x="1132043" y="2133523"/>
              </a:cxn>
              <a:cxn ang="0">
                <a:pos x="768821" y="574178"/>
              </a:cxn>
              <a:cxn ang="0">
                <a:pos x="762767" y="1782973"/>
              </a:cxn>
              <a:cxn ang="0">
                <a:pos x="538780" y="1239015"/>
              </a:cxn>
              <a:cxn ang="0">
                <a:pos x="847519" y="755497"/>
              </a:cxn>
              <a:cxn ang="0">
                <a:pos x="986754" y="562090"/>
              </a:cxn>
              <a:cxn ang="0">
                <a:pos x="1259171" y="459342"/>
              </a:cxn>
              <a:cxn ang="0">
                <a:pos x="877788" y="350551"/>
              </a:cxn>
              <a:cxn ang="0">
                <a:pos x="1319708" y="592310"/>
              </a:cxn>
              <a:cxn ang="0">
                <a:pos x="1253117" y="815937"/>
              </a:cxn>
              <a:cxn ang="0">
                <a:pos x="1295493" y="767585"/>
              </a:cxn>
              <a:cxn ang="0">
                <a:pos x="1628447" y="1704401"/>
              </a:cxn>
              <a:cxn ang="0">
                <a:pos x="1676877" y="1039564"/>
              </a:cxn>
              <a:cxn ang="0">
                <a:pos x="1652662" y="894508"/>
              </a:cxn>
              <a:cxn ang="0">
                <a:pos x="1670823" y="749453"/>
              </a:cxn>
              <a:cxn ang="0">
                <a:pos x="1822166" y="441210"/>
              </a:cxn>
              <a:cxn ang="0">
                <a:pos x="2294355" y="731321"/>
              </a:cxn>
              <a:cxn ang="0">
                <a:pos x="2021938" y="997256"/>
              </a:cxn>
              <a:cxn ang="0">
                <a:pos x="2076422" y="803849"/>
              </a:cxn>
              <a:cxn ang="0">
                <a:pos x="1846381" y="967036"/>
              </a:cxn>
              <a:cxn ang="0">
                <a:pos x="1804005" y="1541214"/>
              </a:cxn>
              <a:cxn ang="0">
                <a:pos x="1731360" y="1118136"/>
              </a:cxn>
              <a:cxn ang="0">
                <a:pos x="1531588" y="1347807"/>
              </a:cxn>
              <a:cxn ang="0">
                <a:pos x="1525534" y="1492862"/>
              </a:cxn>
              <a:cxn ang="0">
                <a:pos x="1628447" y="1577478"/>
              </a:cxn>
              <a:cxn ang="0">
                <a:pos x="1580018" y="1613742"/>
              </a:cxn>
              <a:cxn ang="0">
                <a:pos x="2385161" y="1390114"/>
              </a:cxn>
              <a:cxn ang="0">
                <a:pos x="2724168" y="1124180"/>
              </a:cxn>
              <a:cxn ang="0">
                <a:pos x="2657577" y="821981"/>
              </a:cxn>
              <a:cxn ang="0">
                <a:pos x="2718115" y="610442"/>
              </a:cxn>
              <a:cxn ang="0">
                <a:pos x="2645470" y="785717"/>
              </a:cxn>
              <a:cxn ang="0">
                <a:pos x="2342785" y="797805"/>
              </a:cxn>
              <a:cxn ang="0">
                <a:pos x="2324624" y="749453"/>
              </a:cxn>
              <a:cxn ang="0">
                <a:pos x="2397268" y="562090"/>
              </a:cxn>
              <a:cxn ang="0">
                <a:pos x="2463859" y="701101"/>
              </a:cxn>
              <a:cxn ang="0">
                <a:pos x="2282248" y="556046"/>
              </a:cxn>
              <a:cxn ang="0">
                <a:pos x="2324624" y="501650"/>
              </a:cxn>
              <a:cxn ang="0">
                <a:pos x="2027992" y="326375"/>
              </a:cxn>
              <a:cxn ang="0">
                <a:pos x="1670823" y="296155"/>
              </a:cxn>
              <a:cxn ang="0">
                <a:pos x="1313654" y="429122"/>
              </a:cxn>
              <a:cxn ang="0">
                <a:pos x="1380245" y="320331"/>
              </a:cxn>
              <a:cxn ang="0">
                <a:pos x="1047291" y="374727"/>
              </a:cxn>
              <a:cxn ang="0">
                <a:pos x="841465" y="344507"/>
              </a:cxn>
              <a:cxn ang="0">
                <a:pos x="48430" y="1468686"/>
              </a:cxn>
              <a:cxn ang="0">
                <a:pos x="223987" y="2024732"/>
              </a:cxn>
              <a:cxn ang="0">
                <a:pos x="1071506" y="2822537"/>
              </a:cxn>
              <a:cxn ang="0">
                <a:pos x="1471051" y="2073084"/>
              </a:cxn>
              <a:cxn ang="0">
                <a:pos x="1319708" y="1915940"/>
              </a:cxn>
              <a:cxn ang="0">
                <a:pos x="1495266" y="1577478"/>
              </a:cxn>
              <a:cxn ang="0">
                <a:pos x="1428675" y="1577478"/>
              </a:cxn>
              <a:cxn ang="0">
                <a:pos x="1313654" y="1456598"/>
              </a:cxn>
              <a:cxn ang="0">
                <a:pos x="1483158" y="1245059"/>
              </a:cxn>
              <a:cxn ang="0">
                <a:pos x="1507373" y="2882977"/>
              </a:cxn>
              <a:cxn ang="0">
                <a:pos x="1737414" y="2332975"/>
              </a:cxn>
              <a:cxn ang="0">
                <a:pos x="2009831" y="2115392"/>
              </a:cxn>
              <a:cxn ang="0">
                <a:pos x="2300409" y="2471986"/>
              </a:cxn>
              <a:cxn ang="0">
                <a:pos x="2845242" y="2181875"/>
              </a:cxn>
              <a:cxn ang="0">
                <a:pos x="3014746" y="1668137"/>
              </a:cxn>
            </a:cxnLst>
            <a:rect l="0" t="0" r="0" b="0"/>
            <a:pathLst>
              <a:path w="509" h="498">
                <a:moveTo>
                  <a:pt x="435" y="73"/>
                </a:moveTo>
                <a:cubicBezTo>
                  <a:pt x="389" y="28"/>
                  <a:pt x="325" y="0"/>
                  <a:pt x="255" y="0"/>
                </a:cubicBezTo>
                <a:cubicBezTo>
                  <a:pt x="184" y="0"/>
                  <a:pt x="121" y="28"/>
                  <a:pt x="75" y="73"/>
                </a:cubicBezTo>
                <a:cubicBezTo>
                  <a:pt x="29" y="118"/>
                  <a:pt x="0" y="180"/>
                  <a:pt x="0" y="249"/>
                </a:cubicBezTo>
                <a:cubicBezTo>
                  <a:pt x="0" y="318"/>
                  <a:pt x="29" y="380"/>
                  <a:pt x="75" y="425"/>
                </a:cubicBezTo>
                <a:cubicBezTo>
                  <a:pt x="121" y="470"/>
                  <a:pt x="184" y="498"/>
                  <a:pt x="255" y="498"/>
                </a:cubicBezTo>
                <a:cubicBezTo>
                  <a:pt x="325" y="498"/>
                  <a:pt x="389" y="470"/>
                  <a:pt x="435" y="425"/>
                </a:cubicBezTo>
                <a:cubicBezTo>
                  <a:pt x="481" y="380"/>
                  <a:pt x="509" y="318"/>
                  <a:pt x="509" y="249"/>
                </a:cubicBezTo>
                <a:cubicBezTo>
                  <a:pt x="509" y="180"/>
                  <a:pt x="481" y="118"/>
                  <a:pt x="435" y="73"/>
                </a:cubicBezTo>
                <a:close/>
                <a:moveTo>
                  <a:pt x="469" y="142"/>
                </a:moveTo>
                <a:cubicBezTo>
                  <a:pt x="466" y="157"/>
                  <a:pt x="466" y="157"/>
                  <a:pt x="466" y="157"/>
                </a:cubicBezTo>
                <a:cubicBezTo>
                  <a:pt x="458" y="151"/>
                  <a:pt x="458" y="151"/>
                  <a:pt x="458" y="151"/>
                </a:cubicBezTo>
                <a:cubicBezTo>
                  <a:pt x="456" y="151"/>
                  <a:pt x="456" y="151"/>
                  <a:pt x="456" y="151"/>
                </a:cubicBezTo>
                <a:cubicBezTo>
                  <a:pt x="458" y="156"/>
                  <a:pt x="458" y="156"/>
                  <a:pt x="458" y="156"/>
                </a:cubicBezTo>
                <a:cubicBezTo>
                  <a:pt x="456" y="170"/>
                  <a:pt x="456" y="170"/>
                  <a:pt x="456" y="170"/>
                </a:cubicBezTo>
                <a:cubicBezTo>
                  <a:pt x="457" y="172"/>
                  <a:pt x="457" y="172"/>
                  <a:pt x="457" y="172"/>
                </a:cubicBezTo>
                <a:cubicBezTo>
                  <a:pt x="455" y="170"/>
                  <a:pt x="452" y="168"/>
                  <a:pt x="450" y="166"/>
                </a:cubicBezTo>
                <a:cubicBezTo>
                  <a:pt x="453" y="155"/>
                  <a:pt x="455" y="145"/>
                  <a:pt x="455" y="134"/>
                </a:cubicBezTo>
                <a:cubicBezTo>
                  <a:pt x="455" y="132"/>
                  <a:pt x="455" y="131"/>
                  <a:pt x="455" y="129"/>
                </a:cubicBezTo>
                <a:cubicBezTo>
                  <a:pt x="458" y="131"/>
                  <a:pt x="460" y="133"/>
                  <a:pt x="463" y="136"/>
                </a:cubicBezTo>
                <a:cubicBezTo>
                  <a:pt x="463" y="136"/>
                  <a:pt x="463" y="136"/>
                  <a:pt x="463" y="136"/>
                </a:cubicBezTo>
                <a:cubicBezTo>
                  <a:pt x="466" y="142"/>
                  <a:pt x="466" y="142"/>
                  <a:pt x="466" y="142"/>
                </a:cubicBezTo>
                <a:lnTo>
                  <a:pt x="469" y="142"/>
                </a:lnTo>
                <a:close/>
                <a:moveTo>
                  <a:pt x="249" y="425"/>
                </a:moveTo>
                <a:cubicBezTo>
                  <a:pt x="249" y="418"/>
                  <a:pt x="249" y="411"/>
                  <a:pt x="249" y="403"/>
                </a:cubicBezTo>
                <a:cubicBezTo>
                  <a:pt x="256" y="400"/>
                  <a:pt x="256" y="400"/>
                  <a:pt x="256" y="400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65" y="410"/>
                  <a:pt x="265" y="410"/>
                  <a:pt x="265" y="410"/>
                </a:cubicBezTo>
                <a:cubicBezTo>
                  <a:pt x="265" y="418"/>
                  <a:pt x="265" y="418"/>
                  <a:pt x="265" y="418"/>
                </a:cubicBezTo>
                <a:cubicBezTo>
                  <a:pt x="261" y="418"/>
                  <a:pt x="261" y="418"/>
                  <a:pt x="261" y="418"/>
                </a:cubicBezTo>
                <a:cubicBezTo>
                  <a:pt x="260" y="422"/>
                  <a:pt x="260" y="422"/>
                  <a:pt x="260" y="422"/>
                </a:cubicBezTo>
                <a:cubicBezTo>
                  <a:pt x="255" y="425"/>
                  <a:pt x="255" y="425"/>
                  <a:pt x="255" y="425"/>
                </a:cubicBezTo>
                <a:cubicBezTo>
                  <a:pt x="253" y="425"/>
                  <a:pt x="251" y="425"/>
                  <a:pt x="249" y="425"/>
                </a:cubicBezTo>
                <a:close/>
                <a:moveTo>
                  <a:pt x="252" y="436"/>
                </a:moveTo>
                <a:cubicBezTo>
                  <a:pt x="249" y="439"/>
                  <a:pt x="249" y="439"/>
                  <a:pt x="249" y="439"/>
                </a:cubicBezTo>
                <a:cubicBezTo>
                  <a:pt x="249" y="437"/>
                  <a:pt x="249" y="435"/>
                  <a:pt x="249" y="434"/>
                </a:cubicBezTo>
                <a:lnTo>
                  <a:pt x="252" y="436"/>
                </a:lnTo>
                <a:close/>
                <a:moveTo>
                  <a:pt x="249" y="182"/>
                </a:moveTo>
                <a:cubicBezTo>
                  <a:pt x="242" y="181"/>
                  <a:pt x="235" y="181"/>
                  <a:pt x="228" y="179"/>
                </a:cubicBezTo>
                <a:cubicBezTo>
                  <a:pt x="246" y="162"/>
                  <a:pt x="246" y="162"/>
                  <a:pt x="246" y="162"/>
                </a:cubicBezTo>
                <a:cubicBezTo>
                  <a:pt x="250" y="159"/>
                  <a:pt x="250" y="159"/>
                  <a:pt x="250" y="159"/>
                </a:cubicBezTo>
                <a:cubicBezTo>
                  <a:pt x="250" y="166"/>
                  <a:pt x="249" y="174"/>
                  <a:pt x="249" y="182"/>
                </a:cubicBezTo>
                <a:close/>
                <a:moveTo>
                  <a:pt x="249" y="149"/>
                </a:moveTo>
                <a:cubicBezTo>
                  <a:pt x="244" y="157"/>
                  <a:pt x="244" y="157"/>
                  <a:pt x="244" y="157"/>
                </a:cubicBezTo>
                <a:cubicBezTo>
                  <a:pt x="240" y="155"/>
                  <a:pt x="240" y="155"/>
                  <a:pt x="240" y="155"/>
                </a:cubicBezTo>
                <a:cubicBezTo>
                  <a:pt x="240" y="152"/>
                  <a:pt x="240" y="152"/>
                  <a:pt x="240" y="152"/>
                </a:cubicBezTo>
                <a:cubicBezTo>
                  <a:pt x="237" y="150"/>
                  <a:pt x="237" y="150"/>
                  <a:pt x="237" y="150"/>
                </a:cubicBezTo>
                <a:cubicBezTo>
                  <a:pt x="236" y="140"/>
                  <a:pt x="236" y="140"/>
                  <a:pt x="236" y="140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2" y="143"/>
                  <a:pt x="232" y="143"/>
                  <a:pt x="232" y="143"/>
                </a:cubicBezTo>
                <a:cubicBezTo>
                  <a:pt x="234" y="150"/>
                  <a:pt x="234" y="150"/>
                  <a:pt x="234" y="150"/>
                </a:cubicBezTo>
                <a:cubicBezTo>
                  <a:pt x="232" y="153"/>
                  <a:pt x="232" y="153"/>
                  <a:pt x="232" y="153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50"/>
                  <a:pt x="218" y="150"/>
                  <a:pt x="218" y="150"/>
                </a:cubicBezTo>
                <a:cubicBezTo>
                  <a:pt x="218" y="148"/>
                  <a:pt x="219" y="147"/>
                  <a:pt x="219" y="145"/>
                </a:cubicBezTo>
                <a:cubicBezTo>
                  <a:pt x="221" y="146"/>
                  <a:pt x="221" y="146"/>
                  <a:pt x="221" y="146"/>
                </a:cubicBezTo>
                <a:cubicBezTo>
                  <a:pt x="222" y="145"/>
                  <a:pt x="222" y="145"/>
                  <a:pt x="222" y="145"/>
                </a:cubicBezTo>
                <a:cubicBezTo>
                  <a:pt x="223" y="142"/>
                  <a:pt x="223" y="142"/>
                  <a:pt x="223" y="142"/>
                </a:cubicBezTo>
                <a:cubicBezTo>
                  <a:pt x="221" y="139"/>
                  <a:pt x="221" y="139"/>
                  <a:pt x="221" y="139"/>
                </a:cubicBezTo>
                <a:cubicBezTo>
                  <a:pt x="222" y="138"/>
                  <a:pt x="222" y="137"/>
                  <a:pt x="222" y="135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3" y="133"/>
                  <a:pt x="223" y="133"/>
                  <a:pt x="223" y="133"/>
                </a:cubicBezTo>
                <a:cubicBezTo>
                  <a:pt x="226" y="125"/>
                  <a:pt x="229" y="116"/>
                  <a:pt x="232" y="107"/>
                </a:cubicBezTo>
                <a:cubicBezTo>
                  <a:pt x="238" y="110"/>
                  <a:pt x="244" y="111"/>
                  <a:pt x="250" y="112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1" y="116"/>
                  <a:pt x="251" y="117"/>
                  <a:pt x="251" y="118"/>
                </a:cubicBezTo>
                <a:cubicBezTo>
                  <a:pt x="251" y="119"/>
                  <a:pt x="251" y="119"/>
                  <a:pt x="251" y="119"/>
                </a:cubicBezTo>
                <a:cubicBezTo>
                  <a:pt x="246" y="119"/>
                  <a:pt x="246" y="119"/>
                  <a:pt x="246" y="119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51" y="122"/>
                  <a:pt x="251" y="122"/>
                  <a:pt x="251" y="122"/>
                </a:cubicBezTo>
                <a:cubicBezTo>
                  <a:pt x="251" y="126"/>
                  <a:pt x="251" y="130"/>
                  <a:pt x="250" y="135"/>
                </a:cubicBezTo>
                <a:cubicBezTo>
                  <a:pt x="250" y="135"/>
                  <a:pt x="250" y="135"/>
                  <a:pt x="250" y="135"/>
                </a:cubicBezTo>
                <a:cubicBezTo>
                  <a:pt x="249" y="135"/>
                  <a:pt x="249" y="135"/>
                  <a:pt x="249" y="135"/>
                </a:cubicBezTo>
                <a:cubicBezTo>
                  <a:pt x="249" y="138"/>
                  <a:pt x="249" y="138"/>
                  <a:pt x="249" y="138"/>
                </a:cubicBezTo>
                <a:cubicBezTo>
                  <a:pt x="247" y="140"/>
                  <a:pt x="247" y="140"/>
                  <a:pt x="247" y="140"/>
                </a:cubicBezTo>
                <a:cubicBezTo>
                  <a:pt x="246" y="140"/>
                  <a:pt x="246" y="140"/>
                  <a:pt x="246" y="140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47" y="135"/>
                  <a:pt x="247" y="135"/>
                  <a:pt x="247" y="135"/>
                </a:cubicBezTo>
                <a:cubicBezTo>
                  <a:pt x="245" y="133"/>
                  <a:pt x="245" y="133"/>
                  <a:pt x="245" y="133"/>
                </a:cubicBezTo>
                <a:cubicBezTo>
                  <a:pt x="242" y="136"/>
                  <a:pt x="242" y="136"/>
                  <a:pt x="242" y="136"/>
                </a:cubicBezTo>
                <a:cubicBezTo>
                  <a:pt x="242" y="138"/>
                  <a:pt x="242" y="138"/>
                  <a:pt x="242" y="138"/>
                </a:cubicBezTo>
                <a:cubicBezTo>
                  <a:pt x="245" y="146"/>
                  <a:pt x="245" y="146"/>
                  <a:pt x="245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6"/>
                  <a:pt x="250" y="146"/>
                  <a:pt x="250" y="146"/>
                </a:cubicBezTo>
                <a:cubicBezTo>
                  <a:pt x="250" y="147"/>
                  <a:pt x="250" y="149"/>
                  <a:pt x="250" y="150"/>
                </a:cubicBezTo>
                <a:lnTo>
                  <a:pt x="249" y="149"/>
                </a:lnTo>
                <a:close/>
                <a:moveTo>
                  <a:pt x="189" y="364"/>
                </a:moveTo>
                <a:cubicBezTo>
                  <a:pt x="219" y="378"/>
                  <a:pt x="219" y="378"/>
                  <a:pt x="219" y="378"/>
                </a:cubicBezTo>
                <a:cubicBezTo>
                  <a:pt x="230" y="394"/>
                  <a:pt x="230" y="394"/>
                  <a:pt x="230" y="394"/>
                </a:cubicBezTo>
                <a:cubicBezTo>
                  <a:pt x="240" y="401"/>
                  <a:pt x="240" y="401"/>
                  <a:pt x="240" y="401"/>
                </a:cubicBezTo>
                <a:cubicBezTo>
                  <a:pt x="244" y="402"/>
                  <a:pt x="244" y="402"/>
                  <a:pt x="244" y="402"/>
                </a:cubicBezTo>
                <a:cubicBezTo>
                  <a:pt x="244" y="410"/>
                  <a:pt x="244" y="417"/>
                  <a:pt x="244" y="425"/>
                </a:cubicBezTo>
                <a:cubicBezTo>
                  <a:pt x="218" y="423"/>
                  <a:pt x="193" y="419"/>
                  <a:pt x="170" y="412"/>
                </a:cubicBezTo>
                <a:cubicBezTo>
                  <a:pt x="170" y="408"/>
                  <a:pt x="170" y="403"/>
                  <a:pt x="170" y="398"/>
                </a:cubicBezTo>
                <a:cubicBezTo>
                  <a:pt x="170" y="385"/>
                  <a:pt x="170" y="372"/>
                  <a:pt x="172" y="356"/>
                </a:cubicBezTo>
                <a:cubicBezTo>
                  <a:pt x="183" y="362"/>
                  <a:pt x="183" y="362"/>
                  <a:pt x="183" y="362"/>
                </a:cubicBezTo>
                <a:lnTo>
                  <a:pt x="189" y="364"/>
                </a:lnTo>
                <a:close/>
                <a:moveTo>
                  <a:pt x="187" y="351"/>
                </a:moveTo>
                <a:cubicBezTo>
                  <a:pt x="194" y="353"/>
                  <a:pt x="202" y="354"/>
                  <a:pt x="210" y="355"/>
                </a:cubicBezTo>
                <a:cubicBezTo>
                  <a:pt x="210" y="356"/>
                  <a:pt x="210" y="356"/>
                  <a:pt x="210" y="356"/>
                </a:cubicBezTo>
                <a:cubicBezTo>
                  <a:pt x="203" y="359"/>
                  <a:pt x="203" y="359"/>
                  <a:pt x="203" y="359"/>
                </a:cubicBezTo>
                <a:cubicBezTo>
                  <a:pt x="187" y="353"/>
                  <a:pt x="187" y="353"/>
                  <a:pt x="187" y="353"/>
                </a:cubicBezTo>
                <a:lnTo>
                  <a:pt x="187" y="351"/>
                </a:lnTo>
                <a:close/>
                <a:moveTo>
                  <a:pt x="165" y="411"/>
                </a:moveTo>
                <a:cubicBezTo>
                  <a:pt x="140" y="403"/>
                  <a:pt x="116" y="392"/>
                  <a:pt x="95" y="378"/>
                </a:cubicBezTo>
                <a:cubicBezTo>
                  <a:pt x="95" y="378"/>
                  <a:pt x="95" y="377"/>
                  <a:pt x="95" y="376"/>
                </a:cubicBezTo>
                <a:cubicBezTo>
                  <a:pt x="95" y="356"/>
                  <a:pt x="98" y="335"/>
                  <a:pt x="103" y="316"/>
                </a:cubicBezTo>
                <a:cubicBezTo>
                  <a:pt x="119" y="326"/>
                  <a:pt x="136" y="334"/>
                  <a:pt x="155" y="341"/>
                </a:cubicBezTo>
                <a:cubicBezTo>
                  <a:pt x="167" y="352"/>
                  <a:pt x="167" y="352"/>
                  <a:pt x="167" y="352"/>
                </a:cubicBezTo>
                <a:cubicBezTo>
                  <a:pt x="166" y="369"/>
                  <a:pt x="165" y="384"/>
                  <a:pt x="165" y="398"/>
                </a:cubicBezTo>
                <a:cubicBezTo>
                  <a:pt x="165" y="402"/>
                  <a:pt x="165" y="407"/>
                  <a:pt x="165" y="411"/>
                </a:cubicBezTo>
                <a:close/>
                <a:moveTo>
                  <a:pt x="129" y="111"/>
                </a:moveTo>
                <a:cubicBezTo>
                  <a:pt x="128" y="113"/>
                  <a:pt x="128" y="113"/>
                  <a:pt x="128" y="113"/>
                </a:cubicBezTo>
                <a:cubicBezTo>
                  <a:pt x="122" y="116"/>
                  <a:pt x="115" y="120"/>
                  <a:pt x="108" y="124"/>
                </a:cubicBezTo>
                <a:cubicBezTo>
                  <a:pt x="94" y="132"/>
                  <a:pt x="81" y="141"/>
                  <a:pt x="69" y="151"/>
                </a:cubicBezTo>
                <a:cubicBezTo>
                  <a:pt x="68" y="145"/>
                  <a:pt x="67" y="140"/>
                  <a:pt x="67" y="134"/>
                </a:cubicBezTo>
                <a:cubicBezTo>
                  <a:pt x="67" y="128"/>
                  <a:pt x="68" y="121"/>
                  <a:pt x="69" y="115"/>
                </a:cubicBezTo>
                <a:cubicBezTo>
                  <a:pt x="85" y="105"/>
                  <a:pt x="104" y="95"/>
                  <a:pt x="128" y="87"/>
                </a:cubicBezTo>
                <a:cubicBezTo>
                  <a:pt x="127" y="90"/>
                  <a:pt x="127" y="93"/>
                  <a:pt x="127" y="95"/>
                </a:cubicBezTo>
                <a:cubicBezTo>
                  <a:pt x="127" y="101"/>
                  <a:pt x="128" y="106"/>
                  <a:pt x="129" y="111"/>
                </a:cubicBezTo>
                <a:close/>
                <a:moveTo>
                  <a:pt x="136" y="128"/>
                </a:moveTo>
                <a:cubicBezTo>
                  <a:pt x="138" y="132"/>
                  <a:pt x="140" y="136"/>
                  <a:pt x="143" y="139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26" y="157"/>
                  <a:pt x="106" y="175"/>
                  <a:pt x="89" y="197"/>
                </a:cubicBezTo>
                <a:cubicBezTo>
                  <a:pt x="80" y="184"/>
                  <a:pt x="73" y="171"/>
                  <a:pt x="70" y="156"/>
                </a:cubicBezTo>
                <a:cubicBezTo>
                  <a:pt x="83" y="145"/>
                  <a:pt x="96" y="136"/>
                  <a:pt x="110" y="128"/>
                </a:cubicBezTo>
                <a:cubicBezTo>
                  <a:pt x="113" y="126"/>
                  <a:pt x="117" y="124"/>
                  <a:pt x="121" y="122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5"/>
                  <a:pt x="135" y="126"/>
                  <a:pt x="135" y="127"/>
                </a:cubicBezTo>
                <a:cubicBezTo>
                  <a:pt x="133" y="127"/>
                  <a:pt x="133" y="127"/>
                  <a:pt x="133" y="127"/>
                </a:cubicBezTo>
                <a:lnTo>
                  <a:pt x="136" y="128"/>
                </a:lnTo>
                <a:close/>
                <a:moveTo>
                  <a:pt x="121" y="264"/>
                </a:moveTo>
                <a:cubicBezTo>
                  <a:pt x="122" y="264"/>
                  <a:pt x="122" y="264"/>
                  <a:pt x="122" y="264"/>
                </a:cubicBezTo>
                <a:cubicBezTo>
                  <a:pt x="127" y="292"/>
                  <a:pt x="127" y="292"/>
                  <a:pt x="127" y="292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30" y="301"/>
                  <a:pt x="130" y="301"/>
                  <a:pt x="130" y="301"/>
                </a:cubicBezTo>
                <a:cubicBezTo>
                  <a:pt x="131" y="311"/>
                  <a:pt x="131" y="311"/>
                  <a:pt x="131" y="311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8" y="316"/>
                  <a:pt x="138" y="316"/>
                  <a:pt x="138" y="316"/>
                </a:cubicBezTo>
                <a:cubicBezTo>
                  <a:pt x="135" y="308"/>
                  <a:pt x="135" y="308"/>
                  <a:pt x="135" y="308"/>
                </a:cubicBezTo>
                <a:cubicBezTo>
                  <a:pt x="130" y="285"/>
                  <a:pt x="130" y="285"/>
                  <a:pt x="130" y="285"/>
                </a:cubicBezTo>
                <a:cubicBezTo>
                  <a:pt x="131" y="280"/>
                  <a:pt x="131" y="280"/>
                  <a:pt x="131" y="280"/>
                </a:cubicBezTo>
                <a:cubicBezTo>
                  <a:pt x="136" y="282"/>
                  <a:pt x="136" y="282"/>
                  <a:pt x="136" y="282"/>
                </a:cubicBezTo>
                <a:cubicBezTo>
                  <a:pt x="143" y="312"/>
                  <a:pt x="143" y="312"/>
                  <a:pt x="143" y="31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0" y="333"/>
                  <a:pt x="150" y="333"/>
                  <a:pt x="150" y="333"/>
                </a:cubicBezTo>
                <a:cubicBezTo>
                  <a:pt x="134" y="326"/>
                  <a:pt x="119" y="319"/>
                  <a:pt x="105" y="310"/>
                </a:cubicBezTo>
                <a:cubicBezTo>
                  <a:pt x="109" y="294"/>
                  <a:pt x="115" y="279"/>
                  <a:pt x="121" y="264"/>
                </a:cubicBezTo>
                <a:close/>
                <a:moveTo>
                  <a:pt x="101" y="307"/>
                </a:moveTo>
                <a:cubicBezTo>
                  <a:pt x="98" y="305"/>
                  <a:pt x="96" y="303"/>
                  <a:pt x="93" y="302"/>
                </a:cubicBezTo>
                <a:cubicBezTo>
                  <a:pt x="78" y="290"/>
                  <a:pt x="65" y="277"/>
                  <a:pt x="55" y="263"/>
                </a:cubicBezTo>
                <a:cubicBezTo>
                  <a:pt x="64" y="241"/>
                  <a:pt x="76" y="222"/>
                  <a:pt x="89" y="205"/>
                </a:cubicBezTo>
                <a:cubicBezTo>
                  <a:pt x="98" y="215"/>
                  <a:pt x="108" y="225"/>
                  <a:pt x="121" y="234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12" y="272"/>
                  <a:pt x="106" y="289"/>
                  <a:pt x="101" y="307"/>
                </a:cubicBezTo>
                <a:close/>
                <a:moveTo>
                  <a:pt x="138" y="186"/>
                </a:moveTo>
                <a:cubicBezTo>
                  <a:pt x="142" y="192"/>
                  <a:pt x="142" y="192"/>
                  <a:pt x="142" y="192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37" y="204"/>
                  <a:pt x="137" y="204"/>
                  <a:pt x="137" y="204"/>
                </a:cubicBezTo>
                <a:cubicBezTo>
                  <a:pt x="122" y="229"/>
                  <a:pt x="122" y="229"/>
                  <a:pt x="122" y="229"/>
                </a:cubicBezTo>
                <a:cubicBezTo>
                  <a:pt x="110" y="221"/>
                  <a:pt x="100" y="211"/>
                  <a:pt x="92" y="201"/>
                </a:cubicBezTo>
                <a:cubicBezTo>
                  <a:pt x="103" y="187"/>
                  <a:pt x="115" y="174"/>
                  <a:pt x="128" y="162"/>
                </a:cubicBezTo>
                <a:cubicBezTo>
                  <a:pt x="133" y="157"/>
                  <a:pt x="138" y="153"/>
                  <a:pt x="143" y="148"/>
                </a:cubicBezTo>
                <a:cubicBezTo>
                  <a:pt x="143" y="153"/>
                  <a:pt x="143" y="153"/>
                  <a:pt x="143" y="153"/>
                </a:cubicBezTo>
                <a:cubicBezTo>
                  <a:pt x="146" y="155"/>
                  <a:pt x="146" y="155"/>
                  <a:pt x="146" y="155"/>
                </a:cubicBezTo>
                <a:lnTo>
                  <a:pt x="138" y="186"/>
                </a:lnTo>
                <a:close/>
                <a:moveTo>
                  <a:pt x="139" y="124"/>
                </a:moveTo>
                <a:cubicBezTo>
                  <a:pt x="145" y="124"/>
                  <a:pt x="145" y="124"/>
                  <a:pt x="145" y="124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5"/>
                  <a:pt x="140" y="124"/>
                  <a:pt x="139" y="124"/>
                </a:cubicBezTo>
                <a:close/>
                <a:moveTo>
                  <a:pt x="127" y="119"/>
                </a:moveTo>
                <a:cubicBezTo>
                  <a:pt x="128" y="119"/>
                  <a:pt x="128" y="118"/>
                  <a:pt x="129" y="118"/>
                </a:cubicBezTo>
                <a:cubicBezTo>
                  <a:pt x="130" y="119"/>
                  <a:pt x="130" y="119"/>
                  <a:pt x="130" y="119"/>
                </a:cubicBezTo>
                <a:lnTo>
                  <a:pt x="127" y="119"/>
                </a:lnTo>
                <a:close/>
                <a:moveTo>
                  <a:pt x="86" y="201"/>
                </a:moveTo>
                <a:cubicBezTo>
                  <a:pt x="73" y="218"/>
                  <a:pt x="61" y="237"/>
                  <a:pt x="51" y="258"/>
                </a:cubicBezTo>
                <a:cubicBezTo>
                  <a:pt x="40" y="242"/>
                  <a:pt x="32" y="225"/>
                  <a:pt x="28" y="206"/>
                </a:cubicBezTo>
                <a:cubicBezTo>
                  <a:pt x="38" y="188"/>
                  <a:pt x="51" y="173"/>
                  <a:pt x="66" y="160"/>
                </a:cubicBezTo>
                <a:cubicBezTo>
                  <a:pt x="70" y="174"/>
                  <a:pt x="77" y="188"/>
                  <a:pt x="86" y="201"/>
                </a:cubicBezTo>
                <a:close/>
                <a:moveTo>
                  <a:pt x="52" y="269"/>
                </a:moveTo>
                <a:cubicBezTo>
                  <a:pt x="65" y="286"/>
                  <a:pt x="81" y="300"/>
                  <a:pt x="99" y="313"/>
                </a:cubicBezTo>
                <a:cubicBezTo>
                  <a:pt x="94" y="333"/>
                  <a:pt x="91" y="354"/>
                  <a:pt x="91" y="375"/>
                </a:cubicBezTo>
                <a:cubicBezTo>
                  <a:pt x="71" y="362"/>
                  <a:pt x="53" y="346"/>
                  <a:pt x="38" y="328"/>
                </a:cubicBezTo>
                <a:cubicBezTo>
                  <a:pt x="40" y="307"/>
                  <a:pt x="45" y="287"/>
                  <a:pt x="52" y="269"/>
                </a:cubicBezTo>
                <a:close/>
                <a:moveTo>
                  <a:pt x="165" y="94"/>
                </a:moveTo>
                <a:cubicBezTo>
                  <a:pt x="163" y="93"/>
                  <a:pt x="163" y="93"/>
                  <a:pt x="163" y="93"/>
                </a:cubicBezTo>
                <a:cubicBezTo>
                  <a:pt x="162" y="96"/>
                  <a:pt x="162" y="96"/>
                  <a:pt x="162" y="96"/>
                </a:cubicBezTo>
                <a:cubicBezTo>
                  <a:pt x="156" y="99"/>
                  <a:pt x="156" y="99"/>
                  <a:pt x="156" y="99"/>
                </a:cubicBezTo>
                <a:cubicBezTo>
                  <a:pt x="152" y="95"/>
                  <a:pt x="152" y="95"/>
                  <a:pt x="152" y="95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7" y="104"/>
                  <a:pt x="146" y="105"/>
                  <a:pt x="145" y="105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2" y="102"/>
                  <a:pt x="132" y="99"/>
                  <a:pt x="132" y="95"/>
                </a:cubicBezTo>
                <a:cubicBezTo>
                  <a:pt x="132" y="92"/>
                  <a:pt x="132" y="89"/>
                  <a:pt x="133" y="86"/>
                </a:cubicBezTo>
                <a:cubicBezTo>
                  <a:pt x="139" y="84"/>
                  <a:pt x="145" y="83"/>
                  <a:pt x="151" y="81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51" y="89"/>
                  <a:pt x="151" y="89"/>
                  <a:pt x="151" y="89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75" y="77"/>
                  <a:pt x="191" y="76"/>
                  <a:pt x="208" y="76"/>
                </a:cubicBezTo>
                <a:cubicBezTo>
                  <a:pt x="209" y="76"/>
                  <a:pt x="209" y="76"/>
                  <a:pt x="210" y="76"/>
                </a:cubicBezTo>
                <a:cubicBezTo>
                  <a:pt x="210" y="77"/>
                  <a:pt x="210" y="78"/>
                  <a:pt x="210" y="79"/>
                </a:cubicBezTo>
                <a:cubicBezTo>
                  <a:pt x="210" y="80"/>
                  <a:pt x="210" y="82"/>
                  <a:pt x="210" y="83"/>
                </a:cubicBezTo>
                <a:cubicBezTo>
                  <a:pt x="207" y="84"/>
                  <a:pt x="193" y="87"/>
                  <a:pt x="172" y="94"/>
                </a:cubicBezTo>
                <a:cubicBezTo>
                  <a:pt x="171" y="93"/>
                  <a:pt x="171" y="93"/>
                  <a:pt x="171" y="93"/>
                </a:cubicBezTo>
                <a:lnTo>
                  <a:pt x="165" y="94"/>
                </a:lnTo>
                <a:close/>
                <a:moveTo>
                  <a:pt x="141" y="72"/>
                </a:moveTo>
                <a:cubicBezTo>
                  <a:pt x="141" y="78"/>
                  <a:pt x="141" y="78"/>
                  <a:pt x="141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1" y="77"/>
                  <a:pt x="151" y="77"/>
                  <a:pt x="151" y="77"/>
                </a:cubicBezTo>
                <a:cubicBezTo>
                  <a:pt x="145" y="78"/>
                  <a:pt x="139" y="79"/>
                  <a:pt x="134" y="81"/>
                </a:cubicBezTo>
                <a:cubicBezTo>
                  <a:pt x="135" y="75"/>
                  <a:pt x="138" y="70"/>
                  <a:pt x="140" y="65"/>
                </a:cubicBezTo>
                <a:cubicBezTo>
                  <a:pt x="139" y="68"/>
                  <a:pt x="139" y="68"/>
                  <a:pt x="139" y="68"/>
                </a:cubicBezTo>
                <a:lnTo>
                  <a:pt x="141" y="72"/>
                </a:lnTo>
                <a:close/>
                <a:moveTo>
                  <a:pt x="142" y="62"/>
                </a:moveTo>
                <a:cubicBezTo>
                  <a:pt x="143" y="60"/>
                  <a:pt x="144" y="59"/>
                  <a:pt x="145" y="58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5" y="61"/>
                  <a:pt x="145" y="61"/>
                  <a:pt x="145" y="61"/>
                </a:cubicBezTo>
                <a:lnTo>
                  <a:pt x="142" y="62"/>
                </a:lnTo>
                <a:close/>
                <a:moveTo>
                  <a:pt x="150" y="56"/>
                </a:moveTo>
                <a:cubicBezTo>
                  <a:pt x="152" y="59"/>
                  <a:pt x="152" y="59"/>
                  <a:pt x="152" y="5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5" y="57"/>
                  <a:pt x="145" y="57"/>
                  <a:pt x="145" y="57"/>
                </a:cubicBezTo>
                <a:cubicBezTo>
                  <a:pt x="145" y="57"/>
                  <a:pt x="145" y="57"/>
                  <a:pt x="146" y="57"/>
                </a:cubicBezTo>
                <a:cubicBezTo>
                  <a:pt x="147" y="57"/>
                  <a:pt x="149" y="56"/>
                  <a:pt x="150" y="56"/>
                </a:cubicBezTo>
                <a:close/>
                <a:moveTo>
                  <a:pt x="212" y="88"/>
                </a:moveTo>
                <a:cubicBezTo>
                  <a:pt x="213" y="90"/>
                  <a:pt x="214" y="92"/>
                  <a:pt x="215" y="94"/>
                </a:cubicBezTo>
                <a:cubicBezTo>
                  <a:pt x="211" y="96"/>
                  <a:pt x="197" y="104"/>
                  <a:pt x="178" y="116"/>
                </a:cubicBezTo>
                <a:cubicBezTo>
                  <a:pt x="175" y="99"/>
                  <a:pt x="175" y="99"/>
                  <a:pt x="175" y="99"/>
                </a:cubicBezTo>
                <a:cubicBezTo>
                  <a:pt x="177" y="98"/>
                  <a:pt x="178" y="97"/>
                  <a:pt x="180" y="97"/>
                </a:cubicBezTo>
                <a:cubicBezTo>
                  <a:pt x="198" y="91"/>
                  <a:pt x="210" y="88"/>
                  <a:pt x="212" y="88"/>
                </a:cubicBezTo>
                <a:close/>
                <a:moveTo>
                  <a:pt x="190" y="114"/>
                </a:moveTo>
                <a:cubicBezTo>
                  <a:pt x="206" y="104"/>
                  <a:pt x="217" y="99"/>
                  <a:pt x="218" y="98"/>
                </a:cubicBezTo>
                <a:cubicBezTo>
                  <a:pt x="220" y="100"/>
                  <a:pt x="222" y="102"/>
                  <a:pt x="225" y="103"/>
                </a:cubicBezTo>
                <a:cubicBezTo>
                  <a:pt x="222" y="107"/>
                  <a:pt x="217" y="112"/>
                  <a:pt x="210" y="119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206" y="121"/>
                  <a:pt x="206" y="121"/>
                  <a:pt x="206" y="121"/>
                </a:cubicBezTo>
                <a:cubicBezTo>
                  <a:pt x="203" y="124"/>
                  <a:pt x="203" y="124"/>
                  <a:pt x="203" y="124"/>
                </a:cubicBezTo>
                <a:cubicBezTo>
                  <a:pt x="203" y="127"/>
                  <a:pt x="203" y="127"/>
                  <a:pt x="203" y="127"/>
                </a:cubicBezTo>
                <a:cubicBezTo>
                  <a:pt x="203" y="128"/>
                  <a:pt x="203" y="128"/>
                  <a:pt x="203" y="128"/>
                </a:cubicBezTo>
                <a:cubicBezTo>
                  <a:pt x="201" y="130"/>
                  <a:pt x="199" y="132"/>
                  <a:pt x="198" y="134"/>
                </a:cubicBezTo>
                <a:cubicBezTo>
                  <a:pt x="191" y="126"/>
                  <a:pt x="191" y="126"/>
                  <a:pt x="191" y="126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83" y="119"/>
                  <a:pt x="187" y="116"/>
                  <a:pt x="190" y="114"/>
                </a:cubicBezTo>
                <a:close/>
                <a:moveTo>
                  <a:pt x="207" y="130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14" y="135"/>
                  <a:pt x="214" y="135"/>
                  <a:pt x="214" y="135"/>
                </a:cubicBezTo>
                <a:cubicBezTo>
                  <a:pt x="215" y="136"/>
                  <a:pt x="215" y="136"/>
                  <a:pt x="215" y="136"/>
                </a:cubicBezTo>
                <a:cubicBezTo>
                  <a:pt x="214" y="137"/>
                  <a:pt x="214" y="137"/>
                  <a:pt x="214" y="137"/>
                </a:cubicBezTo>
                <a:cubicBezTo>
                  <a:pt x="207" y="135"/>
                  <a:pt x="207" y="135"/>
                  <a:pt x="207" y="135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4" y="137"/>
                  <a:pt x="204" y="137"/>
                  <a:pt x="204" y="137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5" y="144"/>
                  <a:pt x="214" y="145"/>
                  <a:pt x="214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03" y="135"/>
                  <a:pt x="205" y="132"/>
                  <a:pt x="207" y="130"/>
                </a:cubicBezTo>
                <a:close/>
                <a:moveTo>
                  <a:pt x="214" y="127"/>
                </a:moveTo>
                <a:cubicBezTo>
                  <a:pt x="211" y="128"/>
                  <a:pt x="211" y="128"/>
                  <a:pt x="211" y="128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9" y="128"/>
                  <a:pt x="210" y="127"/>
                  <a:pt x="210" y="126"/>
                </a:cubicBezTo>
                <a:cubicBezTo>
                  <a:pt x="218" y="118"/>
                  <a:pt x="223" y="112"/>
                  <a:pt x="227" y="108"/>
                </a:cubicBezTo>
                <a:cubicBezTo>
                  <a:pt x="224" y="116"/>
                  <a:pt x="222" y="123"/>
                  <a:pt x="219" y="130"/>
                </a:cubicBezTo>
                <a:lnTo>
                  <a:pt x="214" y="127"/>
                </a:lnTo>
                <a:close/>
                <a:moveTo>
                  <a:pt x="250" y="349"/>
                </a:moveTo>
                <a:cubicBezTo>
                  <a:pt x="252" y="350"/>
                  <a:pt x="252" y="350"/>
                  <a:pt x="252" y="350"/>
                </a:cubicBezTo>
                <a:cubicBezTo>
                  <a:pt x="262" y="353"/>
                  <a:pt x="262" y="353"/>
                  <a:pt x="262" y="353"/>
                </a:cubicBezTo>
                <a:cubicBezTo>
                  <a:pt x="263" y="353"/>
                  <a:pt x="263" y="353"/>
                  <a:pt x="263" y="353"/>
                </a:cubicBezTo>
                <a:cubicBezTo>
                  <a:pt x="261" y="353"/>
                  <a:pt x="260" y="353"/>
                  <a:pt x="259" y="353"/>
                </a:cubicBezTo>
                <a:cubicBezTo>
                  <a:pt x="256" y="353"/>
                  <a:pt x="253" y="353"/>
                  <a:pt x="250" y="353"/>
                </a:cubicBezTo>
                <a:cubicBezTo>
                  <a:pt x="250" y="352"/>
                  <a:pt x="250" y="351"/>
                  <a:pt x="250" y="349"/>
                </a:cubicBezTo>
                <a:close/>
                <a:moveTo>
                  <a:pt x="257" y="348"/>
                </a:moveTo>
                <a:cubicBezTo>
                  <a:pt x="253" y="346"/>
                  <a:pt x="253" y="346"/>
                  <a:pt x="253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1"/>
                  <a:pt x="250" y="337"/>
                  <a:pt x="250" y="334"/>
                </a:cubicBezTo>
                <a:cubicBezTo>
                  <a:pt x="252" y="333"/>
                  <a:pt x="252" y="333"/>
                  <a:pt x="252" y="333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51" y="319"/>
                  <a:pt x="251" y="312"/>
                  <a:pt x="251" y="306"/>
                </a:cubicBezTo>
                <a:cubicBezTo>
                  <a:pt x="268" y="293"/>
                  <a:pt x="268" y="293"/>
                  <a:pt x="268" y="293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73" y="277"/>
                  <a:pt x="273" y="277"/>
                  <a:pt x="273" y="277"/>
                </a:cubicBezTo>
                <a:cubicBezTo>
                  <a:pt x="273" y="274"/>
                  <a:pt x="273" y="274"/>
                  <a:pt x="273" y="274"/>
                </a:cubicBezTo>
                <a:cubicBezTo>
                  <a:pt x="289" y="274"/>
                  <a:pt x="304" y="271"/>
                  <a:pt x="319" y="268"/>
                </a:cubicBezTo>
                <a:cubicBezTo>
                  <a:pt x="324" y="292"/>
                  <a:pt x="329" y="318"/>
                  <a:pt x="332" y="344"/>
                </a:cubicBezTo>
                <a:cubicBezTo>
                  <a:pt x="313" y="349"/>
                  <a:pt x="293" y="352"/>
                  <a:pt x="272" y="353"/>
                </a:cubicBezTo>
                <a:cubicBezTo>
                  <a:pt x="268" y="350"/>
                  <a:pt x="268" y="350"/>
                  <a:pt x="268" y="350"/>
                </a:cubicBezTo>
                <a:cubicBezTo>
                  <a:pt x="264" y="350"/>
                  <a:pt x="264" y="350"/>
                  <a:pt x="264" y="350"/>
                </a:cubicBezTo>
                <a:lnTo>
                  <a:pt x="257" y="348"/>
                </a:lnTo>
                <a:close/>
                <a:moveTo>
                  <a:pt x="261" y="170"/>
                </a:moveTo>
                <a:cubicBezTo>
                  <a:pt x="265" y="169"/>
                  <a:pt x="265" y="169"/>
                  <a:pt x="265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75" y="176"/>
                  <a:pt x="275" y="176"/>
                  <a:pt x="275" y="176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77" y="172"/>
                  <a:pt x="277" y="172"/>
                  <a:pt x="277" y="172"/>
                </a:cubicBezTo>
                <a:cubicBezTo>
                  <a:pt x="280" y="172"/>
                  <a:pt x="280" y="172"/>
                  <a:pt x="280" y="172"/>
                </a:cubicBezTo>
                <a:cubicBezTo>
                  <a:pt x="282" y="175"/>
                  <a:pt x="282" y="175"/>
                  <a:pt x="282" y="175"/>
                </a:cubicBezTo>
                <a:cubicBezTo>
                  <a:pt x="286" y="174"/>
                  <a:pt x="286" y="174"/>
                  <a:pt x="286" y="174"/>
                </a:cubicBezTo>
                <a:cubicBezTo>
                  <a:pt x="285" y="171"/>
                  <a:pt x="285" y="171"/>
                  <a:pt x="285" y="171"/>
                </a:cubicBezTo>
                <a:cubicBezTo>
                  <a:pt x="282" y="167"/>
                  <a:pt x="282" y="167"/>
                  <a:pt x="282" y="167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76" y="162"/>
                  <a:pt x="276" y="162"/>
                  <a:pt x="276" y="162"/>
                </a:cubicBezTo>
                <a:cubicBezTo>
                  <a:pt x="277" y="162"/>
                  <a:pt x="277" y="162"/>
                  <a:pt x="277" y="162"/>
                </a:cubicBezTo>
                <a:cubicBezTo>
                  <a:pt x="286" y="165"/>
                  <a:pt x="286" y="165"/>
                  <a:pt x="286" y="165"/>
                </a:cubicBezTo>
                <a:cubicBezTo>
                  <a:pt x="287" y="164"/>
                  <a:pt x="287" y="164"/>
                  <a:pt x="287" y="164"/>
                </a:cubicBezTo>
                <a:cubicBezTo>
                  <a:pt x="287" y="162"/>
                  <a:pt x="287" y="162"/>
                  <a:pt x="287" y="162"/>
                </a:cubicBezTo>
                <a:cubicBezTo>
                  <a:pt x="287" y="160"/>
                  <a:pt x="287" y="160"/>
                  <a:pt x="287" y="160"/>
                </a:cubicBezTo>
                <a:cubicBezTo>
                  <a:pt x="279" y="156"/>
                  <a:pt x="279" y="156"/>
                  <a:pt x="279" y="156"/>
                </a:cubicBezTo>
                <a:cubicBezTo>
                  <a:pt x="276" y="154"/>
                  <a:pt x="276" y="154"/>
                  <a:pt x="276" y="154"/>
                </a:cubicBezTo>
                <a:cubicBezTo>
                  <a:pt x="274" y="152"/>
                  <a:pt x="274" y="152"/>
                  <a:pt x="274" y="152"/>
                </a:cubicBezTo>
                <a:cubicBezTo>
                  <a:pt x="273" y="151"/>
                  <a:pt x="273" y="151"/>
                  <a:pt x="273" y="151"/>
                </a:cubicBezTo>
                <a:cubicBezTo>
                  <a:pt x="273" y="148"/>
                  <a:pt x="273" y="148"/>
                  <a:pt x="273" y="148"/>
                </a:cubicBezTo>
                <a:cubicBezTo>
                  <a:pt x="264" y="141"/>
                  <a:pt x="264" y="141"/>
                  <a:pt x="264" y="141"/>
                </a:cubicBezTo>
                <a:cubicBezTo>
                  <a:pt x="261" y="138"/>
                  <a:pt x="261" y="138"/>
                  <a:pt x="261" y="138"/>
                </a:cubicBezTo>
                <a:cubicBezTo>
                  <a:pt x="256" y="140"/>
                  <a:pt x="256" y="140"/>
                  <a:pt x="256" y="140"/>
                </a:cubicBezTo>
                <a:cubicBezTo>
                  <a:pt x="255" y="139"/>
                  <a:pt x="255" y="139"/>
                  <a:pt x="255" y="139"/>
                </a:cubicBezTo>
                <a:cubicBezTo>
                  <a:pt x="255" y="133"/>
                  <a:pt x="255" y="128"/>
                  <a:pt x="255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57" y="119"/>
                  <a:pt x="257" y="119"/>
                  <a:pt x="257" y="119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61" y="112"/>
                  <a:pt x="264" y="111"/>
                  <a:pt x="267" y="111"/>
                </a:cubicBezTo>
                <a:cubicBezTo>
                  <a:pt x="267" y="112"/>
                  <a:pt x="267" y="112"/>
                  <a:pt x="267" y="112"/>
                </a:cubicBezTo>
                <a:cubicBezTo>
                  <a:pt x="264" y="114"/>
                  <a:pt x="264" y="114"/>
                  <a:pt x="264" y="114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7" y="116"/>
                  <a:pt x="267" y="116"/>
                  <a:pt x="267" y="116"/>
                </a:cubicBezTo>
                <a:cubicBezTo>
                  <a:pt x="268" y="119"/>
                  <a:pt x="268" y="119"/>
                  <a:pt x="268" y="119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70" y="124"/>
                  <a:pt x="270" y="124"/>
                  <a:pt x="270" y="124"/>
                </a:cubicBezTo>
                <a:cubicBezTo>
                  <a:pt x="276" y="124"/>
                  <a:pt x="276" y="124"/>
                  <a:pt x="276" y="124"/>
                </a:cubicBezTo>
                <a:cubicBezTo>
                  <a:pt x="278" y="127"/>
                  <a:pt x="279" y="131"/>
                  <a:pt x="281" y="136"/>
                </a:cubicBezTo>
                <a:cubicBezTo>
                  <a:pt x="285" y="147"/>
                  <a:pt x="290" y="162"/>
                  <a:pt x="295" y="178"/>
                </a:cubicBezTo>
                <a:cubicBezTo>
                  <a:pt x="288" y="180"/>
                  <a:pt x="280" y="181"/>
                  <a:pt x="272" y="181"/>
                </a:cubicBezTo>
                <a:cubicBezTo>
                  <a:pt x="259" y="178"/>
                  <a:pt x="259" y="178"/>
                  <a:pt x="259" y="178"/>
                </a:cubicBezTo>
                <a:cubicBezTo>
                  <a:pt x="260" y="182"/>
                  <a:pt x="260" y="182"/>
                  <a:pt x="260" y="182"/>
                </a:cubicBezTo>
                <a:cubicBezTo>
                  <a:pt x="260" y="182"/>
                  <a:pt x="259" y="182"/>
                  <a:pt x="259" y="182"/>
                </a:cubicBezTo>
                <a:cubicBezTo>
                  <a:pt x="257" y="182"/>
                  <a:pt x="256" y="182"/>
                  <a:pt x="254" y="182"/>
                </a:cubicBezTo>
                <a:cubicBezTo>
                  <a:pt x="254" y="169"/>
                  <a:pt x="255" y="157"/>
                  <a:pt x="255" y="147"/>
                </a:cubicBezTo>
                <a:cubicBezTo>
                  <a:pt x="258" y="147"/>
                  <a:pt x="258" y="147"/>
                  <a:pt x="258" y="147"/>
                </a:cubicBezTo>
                <a:cubicBezTo>
                  <a:pt x="264" y="150"/>
                  <a:pt x="264" y="150"/>
                  <a:pt x="264" y="150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5" y="165"/>
                  <a:pt x="265" y="165"/>
                  <a:pt x="265" y="165"/>
                </a:cubicBezTo>
                <a:cubicBezTo>
                  <a:pt x="260" y="165"/>
                  <a:pt x="260" y="165"/>
                  <a:pt x="260" y="165"/>
                </a:cubicBezTo>
                <a:cubicBezTo>
                  <a:pt x="259" y="168"/>
                  <a:pt x="259" y="168"/>
                  <a:pt x="259" y="168"/>
                </a:cubicBezTo>
                <a:lnTo>
                  <a:pt x="261" y="170"/>
                </a:lnTo>
                <a:close/>
                <a:moveTo>
                  <a:pt x="342" y="78"/>
                </a:moveTo>
                <a:cubicBezTo>
                  <a:pt x="321" y="74"/>
                  <a:pt x="305" y="73"/>
                  <a:pt x="301" y="73"/>
                </a:cubicBezTo>
                <a:cubicBezTo>
                  <a:pt x="300" y="71"/>
                  <a:pt x="299" y="69"/>
                  <a:pt x="298" y="67"/>
                </a:cubicBezTo>
                <a:cubicBezTo>
                  <a:pt x="304" y="66"/>
                  <a:pt x="320" y="64"/>
                  <a:pt x="339" y="61"/>
                </a:cubicBezTo>
                <a:cubicBezTo>
                  <a:pt x="340" y="64"/>
                  <a:pt x="340" y="64"/>
                  <a:pt x="340" y="64"/>
                </a:cubicBezTo>
                <a:cubicBezTo>
                  <a:pt x="337" y="72"/>
                  <a:pt x="337" y="72"/>
                  <a:pt x="337" y="72"/>
                </a:cubicBezTo>
                <a:lnTo>
                  <a:pt x="342" y="78"/>
                </a:lnTo>
                <a:close/>
                <a:moveTo>
                  <a:pt x="301" y="78"/>
                </a:moveTo>
                <a:cubicBezTo>
                  <a:pt x="308" y="78"/>
                  <a:pt x="327" y="79"/>
                  <a:pt x="352" y="85"/>
                </a:cubicBezTo>
                <a:cubicBezTo>
                  <a:pt x="366" y="93"/>
                  <a:pt x="366" y="93"/>
                  <a:pt x="366" y="93"/>
                </a:cubicBezTo>
                <a:cubicBezTo>
                  <a:pt x="375" y="107"/>
                  <a:pt x="375" y="107"/>
                  <a:pt x="375" y="107"/>
                </a:cubicBezTo>
                <a:cubicBezTo>
                  <a:pt x="383" y="110"/>
                  <a:pt x="383" y="110"/>
                  <a:pt x="383" y="110"/>
                </a:cubicBezTo>
                <a:cubicBezTo>
                  <a:pt x="383" y="112"/>
                  <a:pt x="382" y="115"/>
                  <a:pt x="381" y="117"/>
                </a:cubicBezTo>
                <a:cubicBezTo>
                  <a:pt x="342" y="95"/>
                  <a:pt x="309" y="86"/>
                  <a:pt x="301" y="84"/>
                </a:cubicBezTo>
                <a:cubicBezTo>
                  <a:pt x="301" y="82"/>
                  <a:pt x="302" y="81"/>
                  <a:pt x="302" y="79"/>
                </a:cubicBezTo>
                <a:cubicBezTo>
                  <a:pt x="302" y="79"/>
                  <a:pt x="302" y="78"/>
                  <a:pt x="301" y="78"/>
                </a:cubicBezTo>
                <a:close/>
                <a:moveTo>
                  <a:pt x="300" y="88"/>
                </a:moveTo>
                <a:cubicBezTo>
                  <a:pt x="303" y="89"/>
                  <a:pt x="310" y="91"/>
                  <a:pt x="321" y="95"/>
                </a:cubicBezTo>
                <a:cubicBezTo>
                  <a:pt x="335" y="100"/>
                  <a:pt x="356" y="109"/>
                  <a:pt x="379" y="121"/>
                </a:cubicBezTo>
                <a:cubicBezTo>
                  <a:pt x="376" y="129"/>
                  <a:pt x="371" y="136"/>
                  <a:pt x="364" y="143"/>
                </a:cubicBezTo>
                <a:cubicBezTo>
                  <a:pt x="361" y="141"/>
                  <a:pt x="358" y="138"/>
                  <a:pt x="355" y="136"/>
                </a:cubicBezTo>
                <a:cubicBezTo>
                  <a:pt x="356" y="133"/>
                  <a:pt x="356" y="133"/>
                  <a:pt x="356" y="133"/>
                </a:cubicBezTo>
                <a:cubicBezTo>
                  <a:pt x="356" y="128"/>
                  <a:pt x="356" y="128"/>
                  <a:pt x="356" y="128"/>
                </a:cubicBezTo>
                <a:cubicBezTo>
                  <a:pt x="355" y="127"/>
                  <a:pt x="355" y="127"/>
                  <a:pt x="355" y="127"/>
                </a:cubicBezTo>
                <a:cubicBezTo>
                  <a:pt x="353" y="127"/>
                  <a:pt x="353" y="127"/>
                  <a:pt x="353" y="127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48" y="127"/>
                  <a:pt x="348" y="127"/>
                  <a:pt x="348" y="127"/>
                </a:cubicBezTo>
                <a:cubicBezTo>
                  <a:pt x="347" y="129"/>
                  <a:pt x="347" y="129"/>
                  <a:pt x="347" y="129"/>
                </a:cubicBezTo>
                <a:cubicBezTo>
                  <a:pt x="335" y="120"/>
                  <a:pt x="324" y="112"/>
                  <a:pt x="315" y="107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08" y="102"/>
                  <a:pt x="302" y="99"/>
                  <a:pt x="298" y="96"/>
                </a:cubicBezTo>
                <a:cubicBezTo>
                  <a:pt x="296" y="94"/>
                  <a:pt x="296" y="94"/>
                  <a:pt x="296" y="94"/>
                </a:cubicBezTo>
                <a:cubicBezTo>
                  <a:pt x="298" y="92"/>
                  <a:pt x="299" y="90"/>
                  <a:pt x="300" y="88"/>
                </a:cubicBezTo>
                <a:close/>
                <a:moveTo>
                  <a:pt x="323" y="149"/>
                </a:moveTo>
                <a:cubicBezTo>
                  <a:pt x="327" y="154"/>
                  <a:pt x="330" y="159"/>
                  <a:pt x="334" y="165"/>
                </a:cubicBezTo>
                <a:cubicBezTo>
                  <a:pt x="332" y="166"/>
                  <a:pt x="330" y="167"/>
                  <a:pt x="328" y="168"/>
                </a:cubicBezTo>
                <a:cubicBezTo>
                  <a:pt x="327" y="163"/>
                  <a:pt x="327" y="163"/>
                  <a:pt x="327" y="163"/>
                </a:cubicBezTo>
                <a:cubicBezTo>
                  <a:pt x="324" y="161"/>
                  <a:pt x="324" y="161"/>
                  <a:pt x="324" y="161"/>
                </a:cubicBezTo>
                <a:cubicBezTo>
                  <a:pt x="323" y="150"/>
                  <a:pt x="323" y="150"/>
                  <a:pt x="323" y="150"/>
                </a:cubicBezTo>
                <a:lnTo>
                  <a:pt x="323" y="149"/>
                </a:lnTo>
                <a:close/>
                <a:moveTo>
                  <a:pt x="321" y="116"/>
                </a:moveTo>
                <a:cubicBezTo>
                  <a:pt x="322" y="117"/>
                  <a:pt x="324" y="118"/>
                  <a:pt x="325" y="119"/>
                </a:cubicBezTo>
                <a:cubicBezTo>
                  <a:pt x="324" y="119"/>
                  <a:pt x="324" y="119"/>
                  <a:pt x="324" y="119"/>
                </a:cubicBezTo>
                <a:lnTo>
                  <a:pt x="321" y="116"/>
                </a:lnTo>
                <a:close/>
                <a:moveTo>
                  <a:pt x="326" y="145"/>
                </a:moveTo>
                <a:cubicBezTo>
                  <a:pt x="327" y="143"/>
                  <a:pt x="327" y="143"/>
                  <a:pt x="327" y="143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8" y="133"/>
                  <a:pt x="328" y="133"/>
                  <a:pt x="328" y="133"/>
                </a:cubicBezTo>
                <a:cubicBezTo>
                  <a:pt x="329" y="129"/>
                  <a:pt x="329" y="129"/>
                  <a:pt x="329" y="129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4" y="125"/>
                  <a:pt x="339" y="129"/>
                  <a:pt x="344" y="133"/>
                </a:cubicBezTo>
                <a:cubicBezTo>
                  <a:pt x="343" y="133"/>
                  <a:pt x="343" y="133"/>
                  <a:pt x="343" y="133"/>
                </a:cubicBezTo>
                <a:cubicBezTo>
                  <a:pt x="343" y="137"/>
                  <a:pt x="343" y="137"/>
                  <a:pt x="343" y="137"/>
                </a:cubicBezTo>
                <a:cubicBezTo>
                  <a:pt x="345" y="137"/>
                  <a:pt x="345" y="137"/>
                  <a:pt x="345" y="137"/>
                </a:cubicBezTo>
                <a:cubicBezTo>
                  <a:pt x="348" y="138"/>
                  <a:pt x="348" y="138"/>
                  <a:pt x="348" y="138"/>
                </a:cubicBezTo>
                <a:cubicBezTo>
                  <a:pt x="350" y="138"/>
                  <a:pt x="350" y="138"/>
                  <a:pt x="350" y="138"/>
                </a:cubicBezTo>
                <a:cubicBezTo>
                  <a:pt x="351" y="141"/>
                  <a:pt x="351" y="141"/>
                  <a:pt x="351" y="141"/>
                </a:cubicBezTo>
                <a:cubicBezTo>
                  <a:pt x="352" y="140"/>
                  <a:pt x="352" y="140"/>
                  <a:pt x="352" y="140"/>
                </a:cubicBezTo>
                <a:cubicBezTo>
                  <a:pt x="353" y="140"/>
                  <a:pt x="353" y="140"/>
                  <a:pt x="353" y="140"/>
                </a:cubicBezTo>
                <a:cubicBezTo>
                  <a:pt x="355" y="142"/>
                  <a:pt x="358" y="144"/>
                  <a:pt x="361" y="147"/>
                </a:cubicBezTo>
                <a:cubicBezTo>
                  <a:pt x="357" y="150"/>
                  <a:pt x="353" y="153"/>
                  <a:pt x="349" y="156"/>
                </a:cubicBezTo>
                <a:cubicBezTo>
                  <a:pt x="345" y="159"/>
                  <a:pt x="342" y="161"/>
                  <a:pt x="338" y="163"/>
                </a:cubicBezTo>
                <a:cubicBezTo>
                  <a:pt x="334" y="156"/>
                  <a:pt x="330" y="150"/>
                  <a:pt x="326" y="145"/>
                </a:cubicBezTo>
                <a:close/>
                <a:moveTo>
                  <a:pt x="299" y="142"/>
                </a:moveTo>
                <a:cubicBezTo>
                  <a:pt x="301" y="148"/>
                  <a:pt x="301" y="148"/>
                  <a:pt x="301" y="148"/>
                </a:cubicBezTo>
                <a:cubicBezTo>
                  <a:pt x="299" y="151"/>
                  <a:pt x="299" y="151"/>
                  <a:pt x="299" y="151"/>
                </a:cubicBezTo>
                <a:cubicBezTo>
                  <a:pt x="301" y="154"/>
                  <a:pt x="301" y="154"/>
                  <a:pt x="301" y="154"/>
                </a:cubicBezTo>
                <a:cubicBezTo>
                  <a:pt x="302" y="157"/>
                  <a:pt x="302" y="157"/>
                  <a:pt x="302" y="157"/>
                </a:cubicBezTo>
                <a:cubicBezTo>
                  <a:pt x="305" y="160"/>
                  <a:pt x="305" y="160"/>
                  <a:pt x="305" y="160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12" y="169"/>
                  <a:pt x="312" y="169"/>
                  <a:pt x="312" y="169"/>
                </a:cubicBezTo>
                <a:cubicBezTo>
                  <a:pt x="318" y="171"/>
                  <a:pt x="318" y="171"/>
                  <a:pt x="318" y="171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14" y="173"/>
                  <a:pt x="307" y="176"/>
                  <a:pt x="300" y="177"/>
                </a:cubicBezTo>
                <a:cubicBezTo>
                  <a:pt x="293" y="157"/>
                  <a:pt x="287" y="140"/>
                  <a:pt x="283" y="128"/>
                </a:cubicBezTo>
                <a:cubicBezTo>
                  <a:pt x="283" y="128"/>
                  <a:pt x="283" y="128"/>
                  <a:pt x="283" y="128"/>
                </a:cubicBezTo>
                <a:cubicBezTo>
                  <a:pt x="285" y="131"/>
                  <a:pt x="285" y="131"/>
                  <a:pt x="285" y="131"/>
                </a:cubicBezTo>
                <a:cubicBezTo>
                  <a:pt x="288" y="136"/>
                  <a:pt x="288" y="136"/>
                  <a:pt x="288" y="136"/>
                </a:cubicBezTo>
                <a:cubicBezTo>
                  <a:pt x="293" y="140"/>
                  <a:pt x="293" y="140"/>
                  <a:pt x="293" y="140"/>
                </a:cubicBezTo>
                <a:lnTo>
                  <a:pt x="299" y="142"/>
                </a:lnTo>
                <a:close/>
                <a:moveTo>
                  <a:pt x="283" y="261"/>
                </a:moveTo>
                <a:cubicBezTo>
                  <a:pt x="287" y="254"/>
                  <a:pt x="287" y="254"/>
                  <a:pt x="287" y="254"/>
                </a:cubicBezTo>
                <a:cubicBezTo>
                  <a:pt x="298" y="246"/>
                  <a:pt x="298" y="246"/>
                  <a:pt x="298" y="246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7" y="252"/>
                  <a:pt x="297" y="252"/>
                  <a:pt x="297" y="252"/>
                </a:cubicBezTo>
                <a:cubicBezTo>
                  <a:pt x="298" y="255"/>
                  <a:pt x="298" y="255"/>
                  <a:pt x="298" y="255"/>
                </a:cubicBezTo>
                <a:cubicBezTo>
                  <a:pt x="313" y="242"/>
                  <a:pt x="313" y="242"/>
                  <a:pt x="313" y="242"/>
                </a:cubicBezTo>
                <a:cubicBezTo>
                  <a:pt x="314" y="249"/>
                  <a:pt x="316" y="256"/>
                  <a:pt x="318" y="263"/>
                </a:cubicBezTo>
                <a:cubicBezTo>
                  <a:pt x="305" y="266"/>
                  <a:pt x="292" y="268"/>
                  <a:pt x="278" y="269"/>
                </a:cubicBezTo>
                <a:cubicBezTo>
                  <a:pt x="285" y="265"/>
                  <a:pt x="285" y="265"/>
                  <a:pt x="285" y="265"/>
                </a:cubicBezTo>
                <a:lnTo>
                  <a:pt x="283" y="261"/>
                </a:lnTo>
                <a:close/>
                <a:moveTo>
                  <a:pt x="303" y="243"/>
                </a:moveTo>
                <a:cubicBezTo>
                  <a:pt x="300" y="237"/>
                  <a:pt x="300" y="237"/>
                  <a:pt x="300" y="237"/>
                </a:cubicBezTo>
                <a:cubicBezTo>
                  <a:pt x="301" y="231"/>
                  <a:pt x="301" y="231"/>
                  <a:pt x="301" y="231"/>
                </a:cubicBezTo>
                <a:cubicBezTo>
                  <a:pt x="298" y="231"/>
                  <a:pt x="298" y="231"/>
                  <a:pt x="298" y="231"/>
                </a:cubicBezTo>
                <a:cubicBezTo>
                  <a:pt x="286" y="239"/>
                  <a:pt x="286" y="239"/>
                  <a:pt x="286" y="239"/>
                </a:cubicBezTo>
                <a:cubicBezTo>
                  <a:pt x="283" y="239"/>
                  <a:pt x="283" y="239"/>
                  <a:pt x="283" y="239"/>
                </a:cubicBezTo>
                <a:cubicBezTo>
                  <a:pt x="291" y="228"/>
                  <a:pt x="291" y="228"/>
                  <a:pt x="291" y="228"/>
                </a:cubicBezTo>
                <a:cubicBezTo>
                  <a:pt x="308" y="223"/>
                  <a:pt x="308" y="223"/>
                  <a:pt x="308" y="223"/>
                </a:cubicBezTo>
                <a:cubicBezTo>
                  <a:pt x="309" y="228"/>
                  <a:pt x="311" y="233"/>
                  <a:pt x="312" y="238"/>
                </a:cubicBezTo>
                <a:lnTo>
                  <a:pt x="303" y="243"/>
                </a:lnTo>
                <a:close/>
                <a:moveTo>
                  <a:pt x="300" y="200"/>
                </a:moveTo>
                <a:cubicBezTo>
                  <a:pt x="286" y="185"/>
                  <a:pt x="286" y="185"/>
                  <a:pt x="286" y="185"/>
                </a:cubicBezTo>
                <a:cubicBezTo>
                  <a:pt x="287" y="193"/>
                  <a:pt x="287" y="193"/>
                  <a:pt x="287" y="193"/>
                </a:cubicBezTo>
                <a:cubicBezTo>
                  <a:pt x="281" y="192"/>
                  <a:pt x="281" y="192"/>
                  <a:pt x="281" y="192"/>
                </a:cubicBezTo>
                <a:cubicBezTo>
                  <a:pt x="277" y="187"/>
                  <a:pt x="277" y="187"/>
                  <a:pt x="277" y="187"/>
                </a:cubicBezTo>
                <a:cubicBezTo>
                  <a:pt x="277" y="186"/>
                  <a:pt x="277" y="186"/>
                  <a:pt x="277" y="186"/>
                </a:cubicBezTo>
                <a:cubicBezTo>
                  <a:pt x="283" y="185"/>
                  <a:pt x="290" y="184"/>
                  <a:pt x="297" y="183"/>
                </a:cubicBezTo>
                <a:cubicBezTo>
                  <a:pt x="298" y="189"/>
                  <a:pt x="300" y="195"/>
                  <a:pt x="302" y="201"/>
                </a:cubicBezTo>
                <a:lnTo>
                  <a:pt x="300" y="200"/>
                </a:lnTo>
                <a:close/>
                <a:moveTo>
                  <a:pt x="259" y="187"/>
                </a:moveTo>
                <a:cubicBezTo>
                  <a:pt x="259" y="187"/>
                  <a:pt x="260" y="187"/>
                  <a:pt x="261" y="187"/>
                </a:cubicBezTo>
                <a:cubicBezTo>
                  <a:pt x="261" y="187"/>
                  <a:pt x="261" y="187"/>
                  <a:pt x="261" y="187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61" y="208"/>
                  <a:pt x="261" y="208"/>
                  <a:pt x="261" y="208"/>
                </a:cubicBezTo>
                <a:cubicBezTo>
                  <a:pt x="258" y="210"/>
                  <a:pt x="258" y="210"/>
                  <a:pt x="258" y="210"/>
                </a:cubicBezTo>
                <a:cubicBezTo>
                  <a:pt x="257" y="221"/>
                  <a:pt x="257" y="221"/>
                  <a:pt x="257" y="221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53" y="223"/>
                  <a:pt x="253" y="223"/>
                  <a:pt x="253" y="223"/>
                </a:cubicBezTo>
                <a:cubicBezTo>
                  <a:pt x="253" y="210"/>
                  <a:pt x="254" y="198"/>
                  <a:pt x="254" y="187"/>
                </a:cubicBezTo>
                <a:cubicBezTo>
                  <a:pt x="255" y="187"/>
                  <a:pt x="257" y="187"/>
                  <a:pt x="259" y="187"/>
                </a:cubicBezTo>
                <a:close/>
                <a:moveTo>
                  <a:pt x="255" y="247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46"/>
                  <a:pt x="256" y="246"/>
                  <a:pt x="256" y="246"/>
                </a:cubicBezTo>
                <a:cubicBezTo>
                  <a:pt x="258" y="246"/>
                  <a:pt x="258" y="246"/>
                  <a:pt x="258" y="246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59" y="245"/>
                  <a:pt x="259" y="245"/>
                </a:cubicBezTo>
                <a:cubicBezTo>
                  <a:pt x="259" y="245"/>
                  <a:pt x="260" y="245"/>
                  <a:pt x="260" y="245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7"/>
                  <a:pt x="260" y="247"/>
                  <a:pt x="260" y="247"/>
                </a:cubicBezTo>
                <a:cubicBezTo>
                  <a:pt x="260" y="249"/>
                  <a:pt x="260" y="249"/>
                  <a:pt x="260" y="249"/>
                </a:cubicBezTo>
                <a:cubicBezTo>
                  <a:pt x="259" y="250"/>
                  <a:pt x="259" y="250"/>
                  <a:pt x="259" y="250"/>
                </a:cubicBezTo>
                <a:cubicBezTo>
                  <a:pt x="254" y="254"/>
                  <a:pt x="254" y="254"/>
                  <a:pt x="254" y="254"/>
                </a:cubicBezTo>
                <a:cubicBezTo>
                  <a:pt x="253" y="254"/>
                  <a:pt x="253" y="254"/>
                  <a:pt x="253" y="254"/>
                </a:cubicBezTo>
                <a:cubicBezTo>
                  <a:pt x="252" y="254"/>
                  <a:pt x="252" y="254"/>
                  <a:pt x="252" y="254"/>
                </a:cubicBezTo>
                <a:cubicBezTo>
                  <a:pt x="252" y="252"/>
                  <a:pt x="252" y="249"/>
                  <a:pt x="252" y="247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2" y="246"/>
                  <a:pt x="252" y="246"/>
                  <a:pt x="252" y="246"/>
                </a:cubicBezTo>
                <a:cubicBezTo>
                  <a:pt x="253" y="246"/>
                  <a:pt x="253" y="246"/>
                  <a:pt x="253" y="246"/>
                </a:cubicBezTo>
                <a:lnTo>
                  <a:pt x="255" y="247"/>
                </a:lnTo>
                <a:close/>
                <a:moveTo>
                  <a:pt x="255" y="259"/>
                </a:moveTo>
                <a:cubicBezTo>
                  <a:pt x="255" y="257"/>
                  <a:pt x="255" y="257"/>
                  <a:pt x="255" y="257"/>
                </a:cubicBezTo>
                <a:cubicBezTo>
                  <a:pt x="255" y="257"/>
                  <a:pt x="255" y="257"/>
                  <a:pt x="255" y="257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56" y="255"/>
                  <a:pt x="256" y="255"/>
                  <a:pt x="256" y="255"/>
                </a:cubicBezTo>
                <a:cubicBezTo>
                  <a:pt x="261" y="254"/>
                  <a:pt x="261" y="254"/>
                  <a:pt x="261" y="254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68" y="253"/>
                  <a:pt x="268" y="253"/>
                  <a:pt x="268" y="253"/>
                </a:cubicBezTo>
                <a:cubicBezTo>
                  <a:pt x="270" y="254"/>
                  <a:pt x="270" y="254"/>
                  <a:pt x="270" y="254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69" y="260"/>
                  <a:pt x="269" y="260"/>
                  <a:pt x="269" y="260"/>
                </a:cubicBezTo>
                <a:cubicBezTo>
                  <a:pt x="269" y="260"/>
                  <a:pt x="269" y="260"/>
                  <a:pt x="269" y="261"/>
                </a:cubicBezTo>
                <a:cubicBezTo>
                  <a:pt x="269" y="261"/>
                  <a:pt x="269" y="261"/>
                  <a:pt x="269" y="260"/>
                </a:cubicBezTo>
                <a:cubicBezTo>
                  <a:pt x="267" y="259"/>
                  <a:pt x="267" y="259"/>
                  <a:pt x="267" y="259"/>
                </a:cubicBezTo>
                <a:cubicBezTo>
                  <a:pt x="266" y="259"/>
                  <a:pt x="266" y="259"/>
                  <a:pt x="266" y="259"/>
                </a:cubicBezTo>
                <a:cubicBezTo>
                  <a:pt x="265" y="260"/>
                  <a:pt x="265" y="260"/>
                  <a:pt x="265" y="260"/>
                </a:cubicBezTo>
                <a:cubicBezTo>
                  <a:pt x="265" y="261"/>
                  <a:pt x="265" y="261"/>
                  <a:pt x="265" y="261"/>
                </a:cubicBezTo>
                <a:cubicBezTo>
                  <a:pt x="262" y="261"/>
                  <a:pt x="262" y="261"/>
                  <a:pt x="262" y="261"/>
                </a:cubicBezTo>
                <a:cubicBezTo>
                  <a:pt x="261" y="261"/>
                  <a:pt x="261" y="261"/>
                  <a:pt x="261" y="261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60" y="261"/>
                  <a:pt x="260" y="261"/>
                  <a:pt x="260" y="261"/>
                </a:cubicBezTo>
                <a:cubicBezTo>
                  <a:pt x="262" y="263"/>
                  <a:pt x="262" y="263"/>
                  <a:pt x="262" y="263"/>
                </a:cubicBezTo>
                <a:cubicBezTo>
                  <a:pt x="264" y="266"/>
                  <a:pt x="264" y="266"/>
                  <a:pt x="264" y="266"/>
                </a:cubicBezTo>
                <a:cubicBezTo>
                  <a:pt x="264" y="266"/>
                  <a:pt x="264" y="266"/>
                  <a:pt x="264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2" y="268"/>
                  <a:pt x="262" y="268"/>
                  <a:pt x="262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8"/>
                  <a:pt x="261" y="268"/>
                  <a:pt x="261" y="268"/>
                </a:cubicBezTo>
                <a:cubicBezTo>
                  <a:pt x="261" y="267"/>
                  <a:pt x="261" y="267"/>
                  <a:pt x="261" y="267"/>
                </a:cubicBezTo>
                <a:cubicBezTo>
                  <a:pt x="257" y="267"/>
                  <a:pt x="257" y="267"/>
                  <a:pt x="257" y="267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8"/>
                  <a:pt x="252" y="268"/>
                  <a:pt x="252" y="268"/>
                </a:cubicBezTo>
                <a:cubicBezTo>
                  <a:pt x="252" y="266"/>
                  <a:pt x="252" y="263"/>
                  <a:pt x="252" y="260"/>
                </a:cubicBezTo>
                <a:lnTo>
                  <a:pt x="255" y="259"/>
                </a:lnTo>
                <a:close/>
                <a:moveTo>
                  <a:pt x="312" y="220"/>
                </a:moveTo>
                <a:cubicBezTo>
                  <a:pt x="318" y="215"/>
                  <a:pt x="318" y="215"/>
                  <a:pt x="318" y="215"/>
                </a:cubicBezTo>
                <a:cubicBezTo>
                  <a:pt x="308" y="205"/>
                  <a:pt x="308" y="205"/>
                  <a:pt x="308" y="205"/>
                </a:cubicBezTo>
                <a:cubicBezTo>
                  <a:pt x="306" y="197"/>
                  <a:pt x="303" y="189"/>
                  <a:pt x="301" y="182"/>
                </a:cubicBezTo>
                <a:cubicBezTo>
                  <a:pt x="314" y="179"/>
                  <a:pt x="326" y="175"/>
                  <a:pt x="337" y="169"/>
                </a:cubicBezTo>
                <a:cubicBezTo>
                  <a:pt x="350" y="190"/>
                  <a:pt x="364" y="214"/>
                  <a:pt x="377" y="241"/>
                </a:cubicBezTo>
                <a:cubicBezTo>
                  <a:pt x="361" y="250"/>
                  <a:pt x="342" y="257"/>
                  <a:pt x="322" y="262"/>
                </a:cubicBezTo>
                <a:cubicBezTo>
                  <a:pt x="319" y="248"/>
                  <a:pt x="316" y="234"/>
                  <a:pt x="312" y="220"/>
                </a:cubicBezTo>
                <a:close/>
                <a:moveTo>
                  <a:pt x="341" y="167"/>
                </a:moveTo>
                <a:cubicBezTo>
                  <a:pt x="350" y="162"/>
                  <a:pt x="358" y="156"/>
                  <a:pt x="364" y="150"/>
                </a:cubicBezTo>
                <a:cubicBezTo>
                  <a:pt x="383" y="166"/>
                  <a:pt x="402" y="186"/>
                  <a:pt x="419" y="209"/>
                </a:cubicBezTo>
                <a:cubicBezTo>
                  <a:pt x="411" y="216"/>
                  <a:pt x="403" y="224"/>
                  <a:pt x="394" y="230"/>
                </a:cubicBezTo>
                <a:cubicBezTo>
                  <a:pt x="390" y="233"/>
                  <a:pt x="386" y="236"/>
                  <a:pt x="381" y="239"/>
                </a:cubicBezTo>
                <a:cubicBezTo>
                  <a:pt x="368" y="212"/>
                  <a:pt x="354" y="188"/>
                  <a:pt x="341" y="167"/>
                </a:cubicBezTo>
                <a:close/>
                <a:moveTo>
                  <a:pt x="421" y="213"/>
                </a:moveTo>
                <a:cubicBezTo>
                  <a:pt x="434" y="231"/>
                  <a:pt x="446" y="251"/>
                  <a:pt x="454" y="274"/>
                </a:cubicBezTo>
                <a:cubicBezTo>
                  <a:pt x="441" y="288"/>
                  <a:pt x="426" y="301"/>
                  <a:pt x="408" y="312"/>
                </a:cubicBezTo>
                <a:cubicBezTo>
                  <a:pt x="402" y="288"/>
                  <a:pt x="393" y="265"/>
                  <a:pt x="383" y="243"/>
                </a:cubicBezTo>
                <a:cubicBezTo>
                  <a:pt x="398" y="234"/>
                  <a:pt x="411" y="224"/>
                  <a:pt x="421" y="213"/>
                </a:cubicBezTo>
                <a:close/>
                <a:moveTo>
                  <a:pt x="456" y="280"/>
                </a:moveTo>
                <a:cubicBezTo>
                  <a:pt x="463" y="298"/>
                  <a:pt x="467" y="318"/>
                  <a:pt x="469" y="339"/>
                </a:cubicBezTo>
                <a:cubicBezTo>
                  <a:pt x="454" y="355"/>
                  <a:pt x="437" y="369"/>
                  <a:pt x="418" y="381"/>
                </a:cubicBezTo>
                <a:cubicBezTo>
                  <a:pt x="418" y="360"/>
                  <a:pt x="415" y="339"/>
                  <a:pt x="410" y="318"/>
                </a:cubicBezTo>
                <a:cubicBezTo>
                  <a:pt x="428" y="307"/>
                  <a:pt x="443" y="294"/>
                  <a:pt x="456" y="280"/>
                </a:cubicBezTo>
                <a:close/>
                <a:moveTo>
                  <a:pt x="425" y="209"/>
                </a:moveTo>
                <a:cubicBezTo>
                  <a:pt x="431" y="202"/>
                  <a:pt x="436" y="195"/>
                  <a:pt x="440" y="187"/>
                </a:cubicBezTo>
                <a:cubicBezTo>
                  <a:pt x="445" y="193"/>
                  <a:pt x="445" y="193"/>
                  <a:pt x="445" y="193"/>
                </a:cubicBezTo>
                <a:cubicBezTo>
                  <a:pt x="450" y="190"/>
                  <a:pt x="450" y="190"/>
                  <a:pt x="450" y="190"/>
                </a:cubicBezTo>
                <a:cubicBezTo>
                  <a:pt x="450" y="186"/>
                  <a:pt x="450" y="186"/>
                  <a:pt x="450" y="186"/>
                </a:cubicBezTo>
                <a:cubicBezTo>
                  <a:pt x="452" y="181"/>
                  <a:pt x="452" y="181"/>
                  <a:pt x="452" y="181"/>
                </a:cubicBezTo>
                <a:cubicBezTo>
                  <a:pt x="450" y="176"/>
                  <a:pt x="450" y="176"/>
                  <a:pt x="450" y="176"/>
                </a:cubicBezTo>
                <a:cubicBezTo>
                  <a:pt x="451" y="173"/>
                  <a:pt x="451" y="173"/>
                  <a:pt x="451" y="173"/>
                </a:cubicBezTo>
                <a:cubicBezTo>
                  <a:pt x="453" y="175"/>
                  <a:pt x="455" y="177"/>
                  <a:pt x="458" y="180"/>
                </a:cubicBezTo>
                <a:cubicBezTo>
                  <a:pt x="456" y="189"/>
                  <a:pt x="456" y="189"/>
                  <a:pt x="456" y="189"/>
                </a:cubicBezTo>
                <a:cubicBezTo>
                  <a:pt x="453" y="192"/>
                  <a:pt x="453" y="192"/>
                  <a:pt x="453" y="192"/>
                </a:cubicBezTo>
                <a:cubicBezTo>
                  <a:pt x="452" y="194"/>
                  <a:pt x="452" y="194"/>
                  <a:pt x="452" y="194"/>
                </a:cubicBezTo>
                <a:cubicBezTo>
                  <a:pt x="454" y="198"/>
                  <a:pt x="454" y="198"/>
                  <a:pt x="454" y="198"/>
                </a:cubicBezTo>
                <a:cubicBezTo>
                  <a:pt x="454" y="209"/>
                  <a:pt x="454" y="209"/>
                  <a:pt x="454" y="209"/>
                </a:cubicBezTo>
                <a:cubicBezTo>
                  <a:pt x="456" y="213"/>
                  <a:pt x="456" y="213"/>
                  <a:pt x="456" y="213"/>
                </a:cubicBezTo>
                <a:cubicBezTo>
                  <a:pt x="462" y="220"/>
                  <a:pt x="462" y="220"/>
                  <a:pt x="462" y="220"/>
                </a:cubicBezTo>
                <a:cubicBezTo>
                  <a:pt x="461" y="241"/>
                  <a:pt x="461" y="241"/>
                  <a:pt x="461" y="241"/>
                </a:cubicBezTo>
                <a:cubicBezTo>
                  <a:pt x="463" y="263"/>
                  <a:pt x="463" y="263"/>
                  <a:pt x="463" y="263"/>
                </a:cubicBezTo>
                <a:cubicBezTo>
                  <a:pt x="461" y="265"/>
                  <a:pt x="459" y="267"/>
                  <a:pt x="458" y="270"/>
                </a:cubicBezTo>
                <a:cubicBezTo>
                  <a:pt x="449" y="247"/>
                  <a:pt x="437" y="227"/>
                  <a:pt x="425" y="209"/>
                </a:cubicBezTo>
                <a:close/>
                <a:moveTo>
                  <a:pt x="439" y="140"/>
                </a:moveTo>
                <a:cubicBezTo>
                  <a:pt x="439" y="136"/>
                  <a:pt x="439" y="136"/>
                  <a:pt x="439" y="136"/>
                </a:cubicBezTo>
                <a:cubicBezTo>
                  <a:pt x="447" y="134"/>
                  <a:pt x="447" y="134"/>
                  <a:pt x="447" y="134"/>
                </a:cubicBezTo>
                <a:cubicBezTo>
                  <a:pt x="449" y="134"/>
                  <a:pt x="449" y="134"/>
                  <a:pt x="449" y="134"/>
                </a:cubicBezTo>
                <a:cubicBezTo>
                  <a:pt x="450" y="135"/>
                  <a:pt x="450" y="135"/>
                  <a:pt x="450" y="135"/>
                </a:cubicBezTo>
                <a:cubicBezTo>
                  <a:pt x="450" y="144"/>
                  <a:pt x="449" y="153"/>
                  <a:pt x="446" y="162"/>
                </a:cubicBezTo>
                <a:cubicBezTo>
                  <a:pt x="445" y="162"/>
                  <a:pt x="445" y="161"/>
                  <a:pt x="444" y="161"/>
                </a:cubicBezTo>
                <a:cubicBezTo>
                  <a:pt x="444" y="157"/>
                  <a:pt x="444" y="157"/>
                  <a:pt x="444" y="157"/>
                </a:cubicBezTo>
                <a:cubicBezTo>
                  <a:pt x="440" y="153"/>
                  <a:pt x="440" y="153"/>
                  <a:pt x="440" y="153"/>
                </a:cubicBezTo>
                <a:cubicBezTo>
                  <a:pt x="443" y="146"/>
                  <a:pt x="443" y="146"/>
                  <a:pt x="443" y="146"/>
                </a:cubicBezTo>
                <a:lnTo>
                  <a:pt x="439" y="140"/>
                </a:lnTo>
                <a:close/>
                <a:moveTo>
                  <a:pt x="461" y="117"/>
                </a:moveTo>
                <a:cubicBezTo>
                  <a:pt x="463" y="127"/>
                  <a:pt x="463" y="127"/>
                  <a:pt x="463" y="127"/>
                </a:cubicBezTo>
                <a:cubicBezTo>
                  <a:pt x="464" y="130"/>
                  <a:pt x="464" y="130"/>
                  <a:pt x="464" y="130"/>
                </a:cubicBezTo>
                <a:cubicBezTo>
                  <a:pt x="461" y="127"/>
                  <a:pt x="457" y="125"/>
                  <a:pt x="454" y="123"/>
                </a:cubicBezTo>
                <a:cubicBezTo>
                  <a:pt x="454" y="122"/>
                  <a:pt x="454" y="122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3" y="114"/>
                  <a:pt x="452" y="108"/>
                  <a:pt x="449" y="101"/>
                </a:cubicBezTo>
                <a:cubicBezTo>
                  <a:pt x="453" y="106"/>
                  <a:pt x="457" y="111"/>
                  <a:pt x="461" y="117"/>
                </a:cubicBezTo>
                <a:close/>
                <a:moveTo>
                  <a:pt x="446" y="107"/>
                </a:moveTo>
                <a:cubicBezTo>
                  <a:pt x="447" y="110"/>
                  <a:pt x="448" y="114"/>
                  <a:pt x="449" y="118"/>
                </a:cubicBezTo>
                <a:cubicBezTo>
                  <a:pt x="446" y="117"/>
                  <a:pt x="446" y="117"/>
                  <a:pt x="446" y="117"/>
                </a:cubicBezTo>
                <a:cubicBezTo>
                  <a:pt x="445" y="108"/>
                  <a:pt x="445" y="108"/>
                  <a:pt x="445" y="108"/>
                </a:cubicBezTo>
                <a:lnTo>
                  <a:pt x="446" y="107"/>
                </a:lnTo>
                <a:close/>
                <a:moveTo>
                  <a:pt x="436" y="125"/>
                </a:moveTo>
                <a:cubicBezTo>
                  <a:pt x="441" y="124"/>
                  <a:pt x="441" y="124"/>
                  <a:pt x="441" y="124"/>
                </a:cubicBezTo>
                <a:cubicBezTo>
                  <a:pt x="444" y="121"/>
                  <a:pt x="444" y="121"/>
                  <a:pt x="444" y="121"/>
                </a:cubicBezTo>
                <a:cubicBezTo>
                  <a:pt x="446" y="123"/>
                  <a:pt x="448" y="124"/>
                  <a:pt x="450" y="125"/>
                </a:cubicBezTo>
                <a:cubicBezTo>
                  <a:pt x="450" y="128"/>
                  <a:pt x="450" y="130"/>
                  <a:pt x="450" y="132"/>
                </a:cubicBezTo>
                <a:cubicBezTo>
                  <a:pt x="449" y="130"/>
                  <a:pt x="449" y="130"/>
                  <a:pt x="449" y="130"/>
                </a:cubicBezTo>
                <a:cubicBezTo>
                  <a:pt x="447" y="129"/>
                  <a:pt x="447" y="129"/>
                  <a:pt x="447" y="129"/>
                </a:cubicBezTo>
                <a:cubicBezTo>
                  <a:pt x="448" y="128"/>
                  <a:pt x="448" y="128"/>
                  <a:pt x="448" y="128"/>
                </a:cubicBezTo>
                <a:cubicBezTo>
                  <a:pt x="445" y="128"/>
                  <a:pt x="445" y="128"/>
                  <a:pt x="445" y="128"/>
                </a:cubicBezTo>
                <a:cubicBezTo>
                  <a:pt x="445" y="130"/>
                  <a:pt x="445" y="130"/>
                  <a:pt x="445" y="130"/>
                </a:cubicBezTo>
                <a:cubicBezTo>
                  <a:pt x="437" y="130"/>
                  <a:pt x="437" y="130"/>
                  <a:pt x="437" y="130"/>
                </a:cubicBezTo>
                <a:cubicBezTo>
                  <a:pt x="435" y="128"/>
                  <a:pt x="435" y="128"/>
                  <a:pt x="435" y="128"/>
                </a:cubicBezTo>
                <a:lnTo>
                  <a:pt x="436" y="125"/>
                </a:lnTo>
                <a:close/>
                <a:moveTo>
                  <a:pt x="421" y="154"/>
                </a:moveTo>
                <a:cubicBezTo>
                  <a:pt x="423" y="152"/>
                  <a:pt x="423" y="152"/>
                  <a:pt x="423" y="152"/>
                </a:cubicBezTo>
                <a:cubicBezTo>
                  <a:pt x="430" y="155"/>
                  <a:pt x="430" y="155"/>
                  <a:pt x="430" y="155"/>
                </a:cubicBezTo>
                <a:cubicBezTo>
                  <a:pt x="432" y="156"/>
                  <a:pt x="434" y="158"/>
                  <a:pt x="435" y="159"/>
                </a:cubicBezTo>
                <a:cubicBezTo>
                  <a:pt x="437" y="164"/>
                  <a:pt x="437" y="164"/>
                  <a:pt x="437" y="164"/>
                </a:cubicBezTo>
                <a:cubicBezTo>
                  <a:pt x="430" y="173"/>
                  <a:pt x="430" y="173"/>
                  <a:pt x="430" y="173"/>
                </a:cubicBezTo>
                <a:cubicBezTo>
                  <a:pt x="430" y="176"/>
                  <a:pt x="430" y="176"/>
                  <a:pt x="430" y="176"/>
                </a:cubicBezTo>
                <a:cubicBezTo>
                  <a:pt x="436" y="180"/>
                  <a:pt x="436" y="180"/>
                  <a:pt x="436" y="180"/>
                </a:cubicBezTo>
                <a:cubicBezTo>
                  <a:pt x="437" y="183"/>
                  <a:pt x="437" y="183"/>
                  <a:pt x="437" y="183"/>
                </a:cubicBezTo>
                <a:cubicBezTo>
                  <a:pt x="433" y="191"/>
                  <a:pt x="428" y="198"/>
                  <a:pt x="422" y="205"/>
                </a:cubicBezTo>
                <a:cubicBezTo>
                  <a:pt x="405" y="182"/>
                  <a:pt x="386" y="162"/>
                  <a:pt x="368" y="146"/>
                </a:cubicBezTo>
                <a:cubicBezTo>
                  <a:pt x="374" y="140"/>
                  <a:pt x="379" y="132"/>
                  <a:pt x="383" y="125"/>
                </a:cubicBezTo>
                <a:cubicBezTo>
                  <a:pt x="384" y="125"/>
                  <a:pt x="384" y="125"/>
                  <a:pt x="384" y="125"/>
                </a:cubicBezTo>
                <a:cubicBezTo>
                  <a:pt x="385" y="130"/>
                  <a:pt x="385" y="130"/>
                  <a:pt x="385" y="130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92" y="135"/>
                  <a:pt x="392" y="135"/>
                  <a:pt x="392" y="135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96" y="135"/>
                  <a:pt x="396" y="135"/>
                  <a:pt x="396" y="135"/>
                </a:cubicBezTo>
                <a:cubicBezTo>
                  <a:pt x="398" y="135"/>
                  <a:pt x="398" y="135"/>
                  <a:pt x="398" y="135"/>
                </a:cubicBezTo>
                <a:cubicBezTo>
                  <a:pt x="403" y="137"/>
                  <a:pt x="403" y="137"/>
                  <a:pt x="403" y="137"/>
                </a:cubicBezTo>
                <a:cubicBezTo>
                  <a:pt x="404" y="140"/>
                  <a:pt x="404" y="140"/>
                  <a:pt x="404" y="140"/>
                </a:cubicBezTo>
                <a:cubicBezTo>
                  <a:pt x="408" y="144"/>
                  <a:pt x="408" y="144"/>
                  <a:pt x="408" y="144"/>
                </a:cubicBezTo>
                <a:cubicBezTo>
                  <a:pt x="410" y="144"/>
                  <a:pt x="410" y="144"/>
                  <a:pt x="410" y="144"/>
                </a:cubicBezTo>
                <a:cubicBezTo>
                  <a:pt x="410" y="147"/>
                  <a:pt x="410" y="147"/>
                  <a:pt x="410" y="147"/>
                </a:cubicBezTo>
                <a:cubicBezTo>
                  <a:pt x="412" y="150"/>
                  <a:pt x="412" y="150"/>
                  <a:pt x="412" y="150"/>
                </a:cubicBezTo>
                <a:cubicBezTo>
                  <a:pt x="413" y="151"/>
                  <a:pt x="413" y="151"/>
                  <a:pt x="413" y="151"/>
                </a:cubicBezTo>
                <a:cubicBezTo>
                  <a:pt x="413" y="142"/>
                  <a:pt x="413" y="142"/>
                  <a:pt x="413" y="142"/>
                </a:cubicBezTo>
                <a:cubicBezTo>
                  <a:pt x="415" y="144"/>
                  <a:pt x="418" y="146"/>
                  <a:pt x="421" y="148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19" y="153"/>
                  <a:pt x="419" y="153"/>
                  <a:pt x="419" y="153"/>
                </a:cubicBezTo>
                <a:lnTo>
                  <a:pt x="421" y="154"/>
                </a:lnTo>
                <a:close/>
                <a:moveTo>
                  <a:pt x="384" y="124"/>
                </a:moveTo>
                <a:cubicBezTo>
                  <a:pt x="384" y="124"/>
                  <a:pt x="384" y="124"/>
                  <a:pt x="384" y="124"/>
                </a:cubicBezTo>
                <a:cubicBezTo>
                  <a:pt x="384" y="124"/>
                  <a:pt x="384" y="124"/>
                  <a:pt x="385" y="124"/>
                </a:cubicBezTo>
                <a:lnTo>
                  <a:pt x="384" y="124"/>
                </a:lnTo>
                <a:close/>
                <a:moveTo>
                  <a:pt x="387" y="126"/>
                </a:moveTo>
                <a:cubicBezTo>
                  <a:pt x="388" y="126"/>
                  <a:pt x="389" y="127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89" y="129"/>
                  <a:pt x="389" y="129"/>
                  <a:pt x="389" y="129"/>
                </a:cubicBezTo>
                <a:cubicBezTo>
                  <a:pt x="388" y="127"/>
                  <a:pt x="388" y="127"/>
                  <a:pt x="388" y="127"/>
                </a:cubicBezTo>
                <a:lnTo>
                  <a:pt x="387" y="126"/>
                </a:lnTo>
                <a:close/>
                <a:moveTo>
                  <a:pt x="393" y="129"/>
                </a:moveTo>
                <a:cubicBezTo>
                  <a:pt x="394" y="130"/>
                  <a:pt x="394" y="130"/>
                  <a:pt x="395" y="130"/>
                </a:cubicBezTo>
                <a:cubicBezTo>
                  <a:pt x="395" y="130"/>
                  <a:pt x="395" y="130"/>
                  <a:pt x="395" y="130"/>
                </a:cubicBezTo>
                <a:cubicBezTo>
                  <a:pt x="393" y="129"/>
                  <a:pt x="393" y="129"/>
                  <a:pt x="393" y="129"/>
                </a:cubicBezTo>
                <a:close/>
                <a:moveTo>
                  <a:pt x="390" y="83"/>
                </a:moveTo>
                <a:cubicBezTo>
                  <a:pt x="393" y="85"/>
                  <a:pt x="393" y="85"/>
                  <a:pt x="393" y="85"/>
                </a:cubicBezTo>
                <a:cubicBezTo>
                  <a:pt x="392" y="87"/>
                  <a:pt x="392" y="87"/>
                  <a:pt x="392" y="87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4" y="92"/>
                  <a:pt x="392" y="91"/>
                  <a:pt x="390" y="90"/>
                </a:cubicBezTo>
                <a:cubicBezTo>
                  <a:pt x="390" y="88"/>
                  <a:pt x="389" y="85"/>
                  <a:pt x="389" y="83"/>
                </a:cubicBezTo>
                <a:lnTo>
                  <a:pt x="390" y="83"/>
                </a:lnTo>
                <a:close/>
                <a:moveTo>
                  <a:pt x="390" y="103"/>
                </a:moveTo>
                <a:cubicBezTo>
                  <a:pt x="398" y="105"/>
                  <a:pt x="398" y="105"/>
                  <a:pt x="398" y="105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0" y="98"/>
                  <a:pt x="390" y="98"/>
                  <a:pt x="390" y="98"/>
                </a:cubicBezTo>
                <a:cubicBezTo>
                  <a:pt x="390" y="97"/>
                  <a:pt x="390" y="96"/>
                  <a:pt x="390" y="95"/>
                </a:cubicBezTo>
                <a:cubicBezTo>
                  <a:pt x="394" y="97"/>
                  <a:pt x="397" y="98"/>
                  <a:pt x="401" y="100"/>
                </a:cubicBezTo>
                <a:cubicBezTo>
                  <a:pt x="401" y="100"/>
                  <a:pt x="401" y="100"/>
                  <a:pt x="401" y="100"/>
                </a:cubicBezTo>
                <a:cubicBezTo>
                  <a:pt x="405" y="111"/>
                  <a:pt x="405" y="111"/>
                  <a:pt x="405" y="111"/>
                </a:cubicBezTo>
                <a:cubicBezTo>
                  <a:pt x="404" y="112"/>
                  <a:pt x="404" y="112"/>
                  <a:pt x="404" y="112"/>
                </a:cubicBezTo>
                <a:cubicBezTo>
                  <a:pt x="401" y="112"/>
                  <a:pt x="401" y="112"/>
                  <a:pt x="401" y="112"/>
                </a:cubicBezTo>
                <a:cubicBezTo>
                  <a:pt x="394" y="109"/>
                  <a:pt x="394" y="109"/>
                  <a:pt x="394" y="109"/>
                </a:cubicBezTo>
                <a:cubicBezTo>
                  <a:pt x="394" y="111"/>
                  <a:pt x="394" y="111"/>
                  <a:pt x="394" y="111"/>
                </a:cubicBezTo>
                <a:cubicBezTo>
                  <a:pt x="400" y="115"/>
                  <a:pt x="400" y="115"/>
                  <a:pt x="400" y="115"/>
                </a:cubicBezTo>
                <a:cubicBezTo>
                  <a:pt x="407" y="116"/>
                  <a:pt x="407" y="116"/>
                  <a:pt x="407" y="116"/>
                </a:cubicBezTo>
                <a:cubicBezTo>
                  <a:pt x="407" y="124"/>
                  <a:pt x="407" y="124"/>
                  <a:pt x="407" y="124"/>
                </a:cubicBezTo>
                <a:cubicBezTo>
                  <a:pt x="413" y="127"/>
                  <a:pt x="413" y="127"/>
                  <a:pt x="413" y="127"/>
                </a:cubicBezTo>
                <a:cubicBezTo>
                  <a:pt x="413" y="133"/>
                  <a:pt x="413" y="133"/>
                  <a:pt x="413" y="133"/>
                </a:cubicBezTo>
                <a:cubicBezTo>
                  <a:pt x="419" y="137"/>
                  <a:pt x="419" y="137"/>
                  <a:pt x="419" y="137"/>
                </a:cubicBezTo>
                <a:cubicBezTo>
                  <a:pt x="419" y="140"/>
                  <a:pt x="419" y="140"/>
                  <a:pt x="419" y="140"/>
                </a:cubicBezTo>
                <a:cubicBezTo>
                  <a:pt x="417" y="139"/>
                  <a:pt x="415" y="138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1" y="135"/>
                  <a:pt x="411" y="135"/>
                  <a:pt x="411" y="135"/>
                </a:cubicBezTo>
                <a:cubicBezTo>
                  <a:pt x="410" y="135"/>
                  <a:pt x="410" y="135"/>
                  <a:pt x="410" y="134"/>
                </a:cubicBezTo>
                <a:cubicBezTo>
                  <a:pt x="408" y="132"/>
                  <a:pt x="408" y="132"/>
                  <a:pt x="408" y="132"/>
                </a:cubicBezTo>
                <a:cubicBezTo>
                  <a:pt x="406" y="132"/>
                  <a:pt x="406" y="132"/>
                  <a:pt x="406" y="132"/>
                </a:cubicBezTo>
                <a:cubicBezTo>
                  <a:pt x="399" y="127"/>
                  <a:pt x="392" y="123"/>
                  <a:pt x="386" y="119"/>
                </a:cubicBezTo>
                <a:cubicBezTo>
                  <a:pt x="388" y="114"/>
                  <a:pt x="389" y="109"/>
                  <a:pt x="390" y="103"/>
                </a:cubicBezTo>
                <a:close/>
                <a:moveTo>
                  <a:pt x="385" y="95"/>
                </a:moveTo>
                <a:cubicBezTo>
                  <a:pt x="383" y="93"/>
                  <a:pt x="383" y="93"/>
                  <a:pt x="383" y="93"/>
                </a:cubicBezTo>
                <a:cubicBezTo>
                  <a:pt x="379" y="92"/>
                  <a:pt x="379" y="92"/>
                  <a:pt x="379" y="92"/>
                </a:cubicBezTo>
                <a:cubicBezTo>
                  <a:pt x="377" y="92"/>
                  <a:pt x="377" y="92"/>
                  <a:pt x="377" y="92"/>
                </a:cubicBezTo>
                <a:cubicBezTo>
                  <a:pt x="375" y="91"/>
                  <a:pt x="375" y="91"/>
                  <a:pt x="375" y="91"/>
                </a:cubicBezTo>
                <a:cubicBezTo>
                  <a:pt x="378" y="92"/>
                  <a:pt x="382" y="93"/>
                  <a:pt x="385" y="94"/>
                </a:cubicBezTo>
                <a:cubicBezTo>
                  <a:pt x="385" y="94"/>
                  <a:pt x="385" y="95"/>
                  <a:pt x="385" y="95"/>
                </a:cubicBezTo>
                <a:close/>
                <a:moveTo>
                  <a:pt x="359" y="78"/>
                </a:moveTo>
                <a:cubicBezTo>
                  <a:pt x="360" y="76"/>
                  <a:pt x="360" y="76"/>
                  <a:pt x="360" y="76"/>
                </a:cubicBezTo>
                <a:cubicBezTo>
                  <a:pt x="363" y="76"/>
                  <a:pt x="363" y="76"/>
                  <a:pt x="363" y="76"/>
                </a:cubicBezTo>
                <a:cubicBezTo>
                  <a:pt x="367" y="79"/>
                  <a:pt x="367" y="79"/>
                  <a:pt x="367" y="79"/>
                </a:cubicBezTo>
                <a:cubicBezTo>
                  <a:pt x="369" y="83"/>
                  <a:pt x="369" y="83"/>
                  <a:pt x="369" y="83"/>
                </a:cubicBezTo>
                <a:cubicBezTo>
                  <a:pt x="373" y="84"/>
                  <a:pt x="373" y="84"/>
                  <a:pt x="373" y="84"/>
                </a:cubicBezTo>
                <a:cubicBezTo>
                  <a:pt x="377" y="84"/>
                  <a:pt x="377" y="84"/>
                  <a:pt x="377" y="84"/>
                </a:cubicBezTo>
                <a:cubicBezTo>
                  <a:pt x="377" y="80"/>
                  <a:pt x="377" y="80"/>
                  <a:pt x="377" y="80"/>
                </a:cubicBezTo>
                <a:cubicBezTo>
                  <a:pt x="375" y="79"/>
                  <a:pt x="375" y="79"/>
                  <a:pt x="375" y="79"/>
                </a:cubicBezTo>
                <a:cubicBezTo>
                  <a:pt x="375" y="76"/>
                  <a:pt x="375" y="76"/>
                  <a:pt x="375" y="76"/>
                </a:cubicBezTo>
                <a:cubicBezTo>
                  <a:pt x="377" y="75"/>
                  <a:pt x="377" y="75"/>
                  <a:pt x="377" y="75"/>
                </a:cubicBezTo>
                <a:cubicBezTo>
                  <a:pt x="381" y="76"/>
                  <a:pt x="381" y="76"/>
                  <a:pt x="381" y="76"/>
                </a:cubicBezTo>
                <a:cubicBezTo>
                  <a:pt x="381" y="81"/>
                  <a:pt x="381" y="81"/>
                  <a:pt x="381" y="81"/>
                </a:cubicBezTo>
                <a:cubicBezTo>
                  <a:pt x="384" y="83"/>
                  <a:pt x="384" y="83"/>
                  <a:pt x="384" y="83"/>
                </a:cubicBezTo>
                <a:cubicBezTo>
                  <a:pt x="384" y="85"/>
                  <a:pt x="385" y="87"/>
                  <a:pt x="385" y="89"/>
                </a:cubicBezTo>
                <a:cubicBezTo>
                  <a:pt x="377" y="86"/>
                  <a:pt x="369" y="84"/>
                  <a:pt x="361" y="82"/>
                </a:cubicBezTo>
                <a:cubicBezTo>
                  <a:pt x="359" y="80"/>
                  <a:pt x="359" y="80"/>
                  <a:pt x="359" y="80"/>
                </a:cubicBezTo>
                <a:lnTo>
                  <a:pt x="359" y="78"/>
                </a:lnTo>
                <a:close/>
                <a:moveTo>
                  <a:pt x="353" y="61"/>
                </a:moveTo>
                <a:cubicBezTo>
                  <a:pt x="356" y="60"/>
                  <a:pt x="356" y="60"/>
                  <a:pt x="356" y="60"/>
                </a:cubicBezTo>
                <a:cubicBezTo>
                  <a:pt x="358" y="64"/>
                  <a:pt x="358" y="64"/>
                  <a:pt x="358" y="64"/>
                </a:cubicBezTo>
                <a:cubicBezTo>
                  <a:pt x="356" y="66"/>
                  <a:pt x="356" y="66"/>
                  <a:pt x="356" y="66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6" y="68"/>
                  <a:pt x="346" y="68"/>
                  <a:pt x="346" y="68"/>
                </a:cubicBezTo>
                <a:cubicBezTo>
                  <a:pt x="345" y="61"/>
                  <a:pt x="345" y="61"/>
                  <a:pt x="345" y="61"/>
                </a:cubicBezTo>
                <a:cubicBezTo>
                  <a:pt x="348" y="60"/>
                  <a:pt x="350" y="60"/>
                  <a:pt x="353" y="60"/>
                </a:cubicBezTo>
                <a:lnTo>
                  <a:pt x="353" y="61"/>
                </a:lnTo>
                <a:close/>
                <a:moveTo>
                  <a:pt x="326" y="48"/>
                </a:moveTo>
                <a:cubicBezTo>
                  <a:pt x="334" y="51"/>
                  <a:pt x="334" y="51"/>
                  <a:pt x="334" y="51"/>
                </a:cubicBezTo>
                <a:cubicBezTo>
                  <a:pt x="334" y="53"/>
                  <a:pt x="334" y="53"/>
                  <a:pt x="334" y="53"/>
                </a:cubicBezTo>
                <a:cubicBezTo>
                  <a:pt x="335" y="54"/>
                  <a:pt x="335" y="54"/>
                  <a:pt x="335" y="54"/>
                </a:cubicBezTo>
                <a:cubicBezTo>
                  <a:pt x="340" y="54"/>
                  <a:pt x="340" y="54"/>
                  <a:pt x="340" y="54"/>
                </a:cubicBezTo>
                <a:cubicBezTo>
                  <a:pt x="343" y="55"/>
                  <a:pt x="343" y="55"/>
                  <a:pt x="343" y="55"/>
                </a:cubicBezTo>
                <a:cubicBezTo>
                  <a:pt x="345" y="55"/>
                  <a:pt x="345" y="55"/>
                  <a:pt x="345" y="55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21" y="59"/>
                  <a:pt x="298" y="62"/>
                  <a:pt x="296" y="63"/>
                </a:cubicBezTo>
                <a:cubicBezTo>
                  <a:pt x="293" y="60"/>
                  <a:pt x="291" y="58"/>
                  <a:pt x="288" y="55"/>
                </a:cubicBezTo>
                <a:cubicBezTo>
                  <a:pt x="293" y="53"/>
                  <a:pt x="305" y="47"/>
                  <a:pt x="318" y="42"/>
                </a:cubicBezTo>
                <a:lnTo>
                  <a:pt x="326" y="48"/>
                </a:lnTo>
                <a:close/>
                <a:moveTo>
                  <a:pt x="287" y="37"/>
                </a:moveTo>
                <a:cubicBezTo>
                  <a:pt x="294" y="41"/>
                  <a:pt x="294" y="41"/>
                  <a:pt x="294" y="4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3" y="36"/>
                  <a:pt x="303" y="36"/>
                  <a:pt x="303" y="36"/>
                </a:cubicBezTo>
                <a:cubicBezTo>
                  <a:pt x="307" y="34"/>
                  <a:pt x="307" y="34"/>
                  <a:pt x="307" y="34"/>
                </a:cubicBezTo>
                <a:cubicBezTo>
                  <a:pt x="309" y="38"/>
                  <a:pt x="309" y="38"/>
                  <a:pt x="309" y="38"/>
                </a:cubicBezTo>
                <a:cubicBezTo>
                  <a:pt x="311" y="40"/>
                  <a:pt x="311" y="40"/>
                  <a:pt x="311" y="40"/>
                </a:cubicBezTo>
                <a:cubicBezTo>
                  <a:pt x="297" y="46"/>
                  <a:pt x="286" y="51"/>
                  <a:pt x="283" y="52"/>
                </a:cubicBezTo>
                <a:cubicBezTo>
                  <a:pt x="281" y="51"/>
                  <a:pt x="278" y="50"/>
                  <a:pt x="276" y="49"/>
                </a:cubicBezTo>
                <a:cubicBezTo>
                  <a:pt x="277" y="47"/>
                  <a:pt x="280" y="42"/>
                  <a:pt x="285" y="37"/>
                </a:cubicBezTo>
                <a:lnTo>
                  <a:pt x="287" y="37"/>
                </a:lnTo>
                <a:close/>
                <a:moveTo>
                  <a:pt x="269" y="39"/>
                </a:moveTo>
                <a:cubicBezTo>
                  <a:pt x="274" y="36"/>
                  <a:pt x="274" y="36"/>
                  <a:pt x="274" y="36"/>
                </a:cubicBezTo>
                <a:cubicBezTo>
                  <a:pt x="279" y="36"/>
                  <a:pt x="279" y="36"/>
                  <a:pt x="279" y="36"/>
                </a:cubicBezTo>
                <a:cubicBezTo>
                  <a:pt x="275" y="42"/>
                  <a:pt x="272" y="46"/>
                  <a:pt x="271" y="48"/>
                </a:cubicBezTo>
                <a:cubicBezTo>
                  <a:pt x="267" y="47"/>
                  <a:pt x="263" y="46"/>
                  <a:pt x="258" y="46"/>
                </a:cubicBezTo>
                <a:cubicBezTo>
                  <a:pt x="258" y="45"/>
                  <a:pt x="258" y="43"/>
                  <a:pt x="258" y="40"/>
                </a:cubicBezTo>
                <a:lnTo>
                  <a:pt x="269" y="39"/>
                </a:lnTo>
                <a:close/>
                <a:moveTo>
                  <a:pt x="256" y="50"/>
                </a:moveTo>
                <a:cubicBezTo>
                  <a:pt x="274" y="50"/>
                  <a:pt x="290" y="59"/>
                  <a:pt x="295" y="71"/>
                </a:cubicBezTo>
                <a:cubicBezTo>
                  <a:pt x="296" y="73"/>
                  <a:pt x="297" y="76"/>
                  <a:pt x="297" y="79"/>
                </a:cubicBezTo>
                <a:cubicBezTo>
                  <a:pt x="297" y="82"/>
                  <a:pt x="296" y="85"/>
                  <a:pt x="295" y="87"/>
                </a:cubicBezTo>
                <a:cubicBezTo>
                  <a:pt x="290" y="99"/>
                  <a:pt x="274" y="108"/>
                  <a:pt x="256" y="108"/>
                </a:cubicBezTo>
                <a:cubicBezTo>
                  <a:pt x="237" y="108"/>
                  <a:pt x="222" y="99"/>
                  <a:pt x="217" y="87"/>
                </a:cubicBezTo>
                <a:cubicBezTo>
                  <a:pt x="215" y="85"/>
                  <a:pt x="215" y="82"/>
                  <a:pt x="215" y="79"/>
                </a:cubicBezTo>
                <a:cubicBezTo>
                  <a:pt x="215" y="76"/>
                  <a:pt x="216" y="73"/>
                  <a:pt x="217" y="71"/>
                </a:cubicBezTo>
                <a:cubicBezTo>
                  <a:pt x="222" y="59"/>
                  <a:pt x="237" y="50"/>
                  <a:pt x="256" y="50"/>
                </a:cubicBezTo>
                <a:close/>
                <a:moveTo>
                  <a:pt x="231" y="34"/>
                </a:moveTo>
                <a:cubicBezTo>
                  <a:pt x="247" y="34"/>
                  <a:pt x="247" y="34"/>
                  <a:pt x="247" y="34"/>
                </a:cubicBezTo>
                <a:cubicBezTo>
                  <a:pt x="243" y="39"/>
                  <a:pt x="243" y="39"/>
                  <a:pt x="243" y="39"/>
                </a:cubicBezTo>
                <a:cubicBezTo>
                  <a:pt x="244" y="42"/>
                  <a:pt x="244" y="42"/>
                  <a:pt x="244" y="42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3" y="41"/>
                  <a:pt x="253" y="41"/>
                  <a:pt x="253" y="41"/>
                </a:cubicBezTo>
                <a:cubicBezTo>
                  <a:pt x="253" y="43"/>
                  <a:pt x="253" y="45"/>
                  <a:pt x="253" y="46"/>
                </a:cubicBezTo>
                <a:cubicBezTo>
                  <a:pt x="250" y="46"/>
                  <a:pt x="246" y="47"/>
                  <a:pt x="243" y="47"/>
                </a:cubicBezTo>
                <a:cubicBezTo>
                  <a:pt x="241" y="45"/>
                  <a:pt x="236" y="40"/>
                  <a:pt x="229" y="35"/>
                </a:cubicBezTo>
                <a:lnTo>
                  <a:pt x="231" y="34"/>
                </a:lnTo>
                <a:close/>
                <a:moveTo>
                  <a:pt x="209" y="36"/>
                </a:moveTo>
                <a:cubicBezTo>
                  <a:pt x="223" y="36"/>
                  <a:pt x="223" y="36"/>
                  <a:pt x="223" y="36"/>
                </a:cubicBezTo>
                <a:cubicBezTo>
                  <a:pt x="224" y="36"/>
                  <a:pt x="224" y="36"/>
                  <a:pt x="224" y="36"/>
                </a:cubicBezTo>
                <a:cubicBezTo>
                  <a:pt x="224" y="36"/>
                  <a:pt x="224" y="36"/>
                  <a:pt x="224" y="37"/>
                </a:cubicBezTo>
                <a:cubicBezTo>
                  <a:pt x="230" y="42"/>
                  <a:pt x="235" y="46"/>
                  <a:pt x="238" y="49"/>
                </a:cubicBezTo>
                <a:cubicBezTo>
                  <a:pt x="234" y="50"/>
                  <a:pt x="231" y="51"/>
                  <a:pt x="228" y="53"/>
                </a:cubicBezTo>
                <a:cubicBezTo>
                  <a:pt x="225" y="50"/>
                  <a:pt x="218" y="45"/>
                  <a:pt x="208" y="39"/>
                </a:cubicBezTo>
                <a:cubicBezTo>
                  <a:pt x="208" y="38"/>
                  <a:pt x="208" y="38"/>
                  <a:pt x="208" y="38"/>
                </a:cubicBezTo>
                <a:lnTo>
                  <a:pt x="209" y="36"/>
                </a:lnTo>
                <a:close/>
                <a:moveTo>
                  <a:pt x="193" y="48"/>
                </a:moveTo>
                <a:cubicBezTo>
                  <a:pt x="207" y="44"/>
                  <a:pt x="207" y="44"/>
                  <a:pt x="207" y="44"/>
                </a:cubicBezTo>
                <a:cubicBezTo>
                  <a:pt x="215" y="49"/>
                  <a:pt x="221" y="53"/>
                  <a:pt x="224" y="55"/>
                </a:cubicBezTo>
                <a:cubicBezTo>
                  <a:pt x="222" y="57"/>
                  <a:pt x="220" y="58"/>
                  <a:pt x="219" y="60"/>
                </a:cubicBezTo>
                <a:cubicBezTo>
                  <a:pt x="215" y="58"/>
                  <a:pt x="203" y="55"/>
                  <a:pt x="188" y="53"/>
                </a:cubicBezTo>
                <a:lnTo>
                  <a:pt x="193" y="48"/>
                </a:lnTo>
                <a:close/>
                <a:moveTo>
                  <a:pt x="178" y="57"/>
                </a:moveTo>
                <a:cubicBezTo>
                  <a:pt x="187" y="58"/>
                  <a:pt x="195" y="59"/>
                  <a:pt x="202" y="60"/>
                </a:cubicBezTo>
                <a:cubicBezTo>
                  <a:pt x="208" y="62"/>
                  <a:pt x="212" y="63"/>
                  <a:pt x="215" y="64"/>
                </a:cubicBezTo>
                <a:cubicBezTo>
                  <a:pt x="214" y="66"/>
                  <a:pt x="212" y="68"/>
                  <a:pt x="211" y="71"/>
                </a:cubicBezTo>
                <a:cubicBezTo>
                  <a:pt x="210" y="71"/>
                  <a:pt x="209" y="71"/>
                  <a:pt x="208" y="71"/>
                </a:cubicBezTo>
                <a:cubicBezTo>
                  <a:pt x="193" y="71"/>
                  <a:pt x="179" y="72"/>
                  <a:pt x="166" y="74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3" y="62"/>
                  <a:pt x="173" y="62"/>
                  <a:pt x="173" y="62"/>
                </a:cubicBezTo>
                <a:lnTo>
                  <a:pt x="178" y="57"/>
                </a:lnTo>
                <a:close/>
                <a:moveTo>
                  <a:pt x="154" y="29"/>
                </a:moveTo>
                <a:cubicBezTo>
                  <a:pt x="154" y="29"/>
                  <a:pt x="154" y="29"/>
                  <a:pt x="154" y="29"/>
                </a:cubicBezTo>
                <a:cubicBezTo>
                  <a:pt x="159" y="29"/>
                  <a:pt x="163" y="30"/>
                  <a:pt x="167" y="30"/>
                </a:cubicBezTo>
                <a:cubicBezTo>
                  <a:pt x="157" y="37"/>
                  <a:pt x="149" y="44"/>
                  <a:pt x="143" y="52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38" y="51"/>
                  <a:pt x="138" y="51"/>
                  <a:pt x="138" y="51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6" y="54"/>
                  <a:pt x="126" y="54"/>
                  <a:pt x="126" y="54"/>
                </a:cubicBezTo>
                <a:cubicBezTo>
                  <a:pt x="117" y="56"/>
                  <a:pt x="109" y="58"/>
                  <a:pt x="100" y="62"/>
                </a:cubicBezTo>
                <a:cubicBezTo>
                  <a:pt x="117" y="49"/>
                  <a:pt x="135" y="38"/>
                  <a:pt x="154" y="29"/>
                </a:cubicBezTo>
                <a:close/>
                <a:moveTo>
                  <a:pt x="139" y="57"/>
                </a:moveTo>
                <a:cubicBezTo>
                  <a:pt x="134" y="65"/>
                  <a:pt x="130" y="73"/>
                  <a:pt x="129" y="82"/>
                </a:cubicBezTo>
                <a:cubicBezTo>
                  <a:pt x="105" y="89"/>
                  <a:pt x="86" y="99"/>
                  <a:pt x="71" y="108"/>
                </a:cubicBezTo>
                <a:cubicBezTo>
                  <a:pt x="74" y="95"/>
                  <a:pt x="80" y="83"/>
                  <a:pt x="89" y="72"/>
                </a:cubicBezTo>
                <a:cubicBezTo>
                  <a:pt x="105" y="63"/>
                  <a:pt x="123" y="59"/>
                  <a:pt x="139" y="57"/>
                </a:cubicBezTo>
                <a:close/>
                <a:moveTo>
                  <a:pt x="76" y="84"/>
                </a:moveTo>
                <a:cubicBezTo>
                  <a:pt x="71" y="93"/>
                  <a:pt x="67" y="102"/>
                  <a:pt x="65" y="112"/>
                </a:cubicBezTo>
                <a:cubicBezTo>
                  <a:pt x="54" y="119"/>
                  <a:pt x="45" y="127"/>
                  <a:pt x="39" y="133"/>
                </a:cubicBezTo>
                <a:cubicBezTo>
                  <a:pt x="49" y="115"/>
                  <a:pt x="61" y="99"/>
                  <a:pt x="76" y="84"/>
                </a:cubicBezTo>
                <a:close/>
                <a:moveTo>
                  <a:pt x="28" y="155"/>
                </a:moveTo>
                <a:cubicBezTo>
                  <a:pt x="29" y="153"/>
                  <a:pt x="30" y="150"/>
                  <a:pt x="31" y="148"/>
                </a:cubicBezTo>
                <a:cubicBezTo>
                  <a:pt x="32" y="146"/>
                  <a:pt x="34" y="144"/>
                  <a:pt x="37" y="142"/>
                </a:cubicBezTo>
                <a:cubicBezTo>
                  <a:pt x="43" y="135"/>
                  <a:pt x="52" y="127"/>
                  <a:pt x="64" y="119"/>
                </a:cubicBezTo>
                <a:cubicBezTo>
                  <a:pt x="63" y="124"/>
                  <a:pt x="63" y="129"/>
                  <a:pt x="63" y="134"/>
                </a:cubicBezTo>
                <a:cubicBezTo>
                  <a:pt x="63" y="141"/>
                  <a:pt x="63" y="148"/>
                  <a:pt x="65" y="155"/>
                </a:cubicBezTo>
                <a:cubicBezTo>
                  <a:pt x="50" y="167"/>
                  <a:pt x="37" y="182"/>
                  <a:pt x="27" y="199"/>
                </a:cubicBezTo>
                <a:cubicBezTo>
                  <a:pt x="26" y="192"/>
                  <a:pt x="25" y="185"/>
                  <a:pt x="25" y="178"/>
                </a:cubicBezTo>
                <a:cubicBezTo>
                  <a:pt x="25" y="169"/>
                  <a:pt x="27" y="161"/>
                  <a:pt x="28" y="155"/>
                </a:cubicBezTo>
                <a:close/>
                <a:moveTo>
                  <a:pt x="19" y="177"/>
                </a:moveTo>
                <a:cubicBezTo>
                  <a:pt x="19" y="177"/>
                  <a:pt x="19" y="178"/>
                  <a:pt x="19" y="178"/>
                </a:cubicBezTo>
                <a:cubicBezTo>
                  <a:pt x="19" y="188"/>
                  <a:pt x="20" y="197"/>
                  <a:pt x="22" y="207"/>
                </a:cubicBezTo>
                <a:cubicBezTo>
                  <a:pt x="16" y="218"/>
                  <a:pt x="11" y="230"/>
                  <a:pt x="8" y="243"/>
                </a:cubicBezTo>
                <a:cubicBezTo>
                  <a:pt x="9" y="220"/>
                  <a:pt x="13" y="198"/>
                  <a:pt x="19" y="177"/>
                </a:cubicBezTo>
                <a:close/>
                <a:moveTo>
                  <a:pt x="32" y="353"/>
                </a:moveTo>
                <a:cubicBezTo>
                  <a:pt x="25" y="337"/>
                  <a:pt x="19" y="321"/>
                  <a:pt x="14" y="303"/>
                </a:cubicBezTo>
                <a:cubicBezTo>
                  <a:pt x="20" y="312"/>
                  <a:pt x="26" y="321"/>
                  <a:pt x="33" y="329"/>
                </a:cubicBezTo>
                <a:cubicBezTo>
                  <a:pt x="33" y="335"/>
                  <a:pt x="32" y="342"/>
                  <a:pt x="32" y="348"/>
                </a:cubicBezTo>
                <a:cubicBezTo>
                  <a:pt x="32" y="350"/>
                  <a:pt x="32" y="351"/>
                  <a:pt x="32" y="353"/>
                </a:cubicBezTo>
                <a:close/>
                <a:moveTo>
                  <a:pt x="11" y="289"/>
                </a:moveTo>
                <a:cubicBezTo>
                  <a:pt x="10" y="282"/>
                  <a:pt x="9" y="274"/>
                  <a:pt x="9" y="267"/>
                </a:cubicBezTo>
                <a:cubicBezTo>
                  <a:pt x="11" y="247"/>
                  <a:pt x="16" y="230"/>
                  <a:pt x="24" y="214"/>
                </a:cubicBezTo>
                <a:cubicBezTo>
                  <a:pt x="29" y="232"/>
                  <a:pt x="37" y="249"/>
                  <a:pt x="49" y="265"/>
                </a:cubicBezTo>
                <a:cubicBezTo>
                  <a:pt x="41" y="283"/>
                  <a:pt x="36" y="302"/>
                  <a:pt x="34" y="323"/>
                </a:cubicBezTo>
                <a:cubicBezTo>
                  <a:pt x="25" y="312"/>
                  <a:pt x="18" y="301"/>
                  <a:pt x="11" y="289"/>
                </a:cubicBezTo>
                <a:close/>
                <a:moveTo>
                  <a:pt x="85" y="424"/>
                </a:moveTo>
                <a:cubicBezTo>
                  <a:pt x="84" y="422"/>
                  <a:pt x="82" y="421"/>
                  <a:pt x="80" y="419"/>
                </a:cubicBezTo>
                <a:cubicBezTo>
                  <a:pt x="63" y="403"/>
                  <a:pt x="49" y="384"/>
                  <a:pt x="38" y="363"/>
                </a:cubicBezTo>
                <a:cubicBezTo>
                  <a:pt x="37" y="358"/>
                  <a:pt x="37" y="353"/>
                  <a:pt x="37" y="348"/>
                </a:cubicBezTo>
                <a:cubicBezTo>
                  <a:pt x="37" y="343"/>
                  <a:pt x="37" y="339"/>
                  <a:pt x="37" y="335"/>
                </a:cubicBezTo>
                <a:cubicBezTo>
                  <a:pt x="53" y="352"/>
                  <a:pt x="71" y="368"/>
                  <a:pt x="91" y="381"/>
                </a:cubicBezTo>
                <a:cubicBezTo>
                  <a:pt x="91" y="398"/>
                  <a:pt x="94" y="416"/>
                  <a:pt x="99" y="433"/>
                </a:cubicBezTo>
                <a:cubicBezTo>
                  <a:pt x="94" y="430"/>
                  <a:pt x="90" y="427"/>
                  <a:pt x="85" y="424"/>
                </a:cubicBezTo>
                <a:close/>
                <a:moveTo>
                  <a:pt x="96" y="384"/>
                </a:moveTo>
                <a:cubicBezTo>
                  <a:pt x="117" y="397"/>
                  <a:pt x="140" y="408"/>
                  <a:pt x="165" y="416"/>
                </a:cubicBezTo>
                <a:cubicBezTo>
                  <a:pt x="166" y="438"/>
                  <a:pt x="169" y="454"/>
                  <a:pt x="172" y="465"/>
                </a:cubicBezTo>
                <a:cubicBezTo>
                  <a:pt x="148" y="458"/>
                  <a:pt x="125" y="449"/>
                  <a:pt x="105" y="437"/>
                </a:cubicBezTo>
                <a:cubicBezTo>
                  <a:pt x="99" y="419"/>
                  <a:pt x="96" y="402"/>
                  <a:pt x="96" y="384"/>
                </a:cubicBezTo>
                <a:close/>
                <a:moveTo>
                  <a:pt x="115" y="448"/>
                </a:moveTo>
                <a:cubicBezTo>
                  <a:pt x="133" y="457"/>
                  <a:pt x="153" y="465"/>
                  <a:pt x="173" y="470"/>
                </a:cubicBezTo>
                <a:cubicBezTo>
                  <a:pt x="174" y="473"/>
                  <a:pt x="175" y="475"/>
                  <a:pt x="175" y="477"/>
                </a:cubicBezTo>
                <a:cubicBezTo>
                  <a:pt x="154" y="470"/>
                  <a:pt x="134" y="460"/>
                  <a:pt x="115" y="448"/>
                </a:cubicBezTo>
                <a:close/>
                <a:moveTo>
                  <a:pt x="170" y="417"/>
                </a:moveTo>
                <a:cubicBezTo>
                  <a:pt x="194" y="424"/>
                  <a:pt x="218" y="428"/>
                  <a:pt x="244" y="429"/>
                </a:cubicBezTo>
                <a:cubicBezTo>
                  <a:pt x="244" y="439"/>
                  <a:pt x="244" y="449"/>
                  <a:pt x="244" y="457"/>
                </a:cubicBezTo>
                <a:cubicBezTo>
                  <a:pt x="244" y="465"/>
                  <a:pt x="244" y="471"/>
                  <a:pt x="244" y="477"/>
                </a:cubicBezTo>
                <a:cubicBezTo>
                  <a:pt x="221" y="476"/>
                  <a:pt x="198" y="472"/>
                  <a:pt x="177" y="467"/>
                </a:cubicBezTo>
                <a:cubicBezTo>
                  <a:pt x="174" y="456"/>
                  <a:pt x="171" y="440"/>
                  <a:pt x="170" y="417"/>
                </a:cubicBezTo>
                <a:close/>
                <a:moveTo>
                  <a:pt x="181" y="479"/>
                </a:moveTo>
                <a:cubicBezTo>
                  <a:pt x="180" y="477"/>
                  <a:pt x="179" y="475"/>
                  <a:pt x="179" y="472"/>
                </a:cubicBezTo>
                <a:cubicBezTo>
                  <a:pt x="200" y="477"/>
                  <a:pt x="221" y="481"/>
                  <a:pt x="244" y="482"/>
                </a:cubicBezTo>
                <a:cubicBezTo>
                  <a:pt x="244" y="485"/>
                  <a:pt x="244" y="487"/>
                  <a:pt x="244" y="490"/>
                </a:cubicBezTo>
                <a:cubicBezTo>
                  <a:pt x="222" y="489"/>
                  <a:pt x="201" y="485"/>
                  <a:pt x="181" y="479"/>
                </a:cubicBezTo>
                <a:close/>
                <a:moveTo>
                  <a:pt x="244" y="399"/>
                </a:moveTo>
                <a:cubicBezTo>
                  <a:pt x="236" y="393"/>
                  <a:pt x="236" y="393"/>
                  <a:pt x="236" y="393"/>
                </a:cubicBezTo>
                <a:cubicBezTo>
                  <a:pt x="235" y="386"/>
                  <a:pt x="235" y="386"/>
                  <a:pt x="235" y="386"/>
                </a:cubicBezTo>
                <a:cubicBezTo>
                  <a:pt x="237" y="378"/>
                  <a:pt x="237" y="378"/>
                  <a:pt x="237" y="378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213" y="369"/>
                  <a:pt x="213" y="369"/>
                  <a:pt x="213" y="369"/>
                </a:cubicBezTo>
                <a:cubicBezTo>
                  <a:pt x="219" y="357"/>
                  <a:pt x="219" y="357"/>
                  <a:pt x="219" y="357"/>
                </a:cubicBezTo>
                <a:cubicBezTo>
                  <a:pt x="228" y="358"/>
                  <a:pt x="236" y="358"/>
                  <a:pt x="245" y="359"/>
                </a:cubicBezTo>
                <a:cubicBezTo>
                  <a:pt x="245" y="373"/>
                  <a:pt x="245" y="386"/>
                  <a:pt x="244" y="399"/>
                </a:cubicBezTo>
                <a:close/>
                <a:moveTo>
                  <a:pt x="245" y="344"/>
                </a:moveTo>
                <a:cubicBezTo>
                  <a:pt x="243" y="343"/>
                  <a:pt x="243" y="343"/>
                  <a:pt x="243" y="343"/>
                </a:cubicBezTo>
                <a:cubicBezTo>
                  <a:pt x="240" y="345"/>
                  <a:pt x="240" y="345"/>
                  <a:pt x="240" y="345"/>
                </a:cubicBezTo>
                <a:cubicBezTo>
                  <a:pt x="239" y="345"/>
                  <a:pt x="239" y="345"/>
                  <a:pt x="239" y="345"/>
                </a:cubicBezTo>
                <a:cubicBezTo>
                  <a:pt x="234" y="348"/>
                  <a:pt x="234" y="348"/>
                  <a:pt x="234" y="348"/>
                </a:cubicBezTo>
                <a:cubicBezTo>
                  <a:pt x="234" y="349"/>
                  <a:pt x="234" y="349"/>
                  <a:pt x="234" y="349"/>
                </a:cubicBezTo>
                <a:cubicBezTo>
                  <a:pt x="235" y="349"/>
                  <a:pt x="235" y="349"/>
                  <a:pt x="235" y="349"/>
                </a:cubicBezTo>
                <a:cubicBezTo>
                  <a:pt x="240" y="348"/>
                  <a:pt x="240" y="348"/>
                  <a:pt x="240" y="348"/>
                </a:cubicBezTo>
                <a:cubicBezTo>
                  <a:pt x="245" y="348"/>
                  <a:pt x="245" y="348"/>
                  <a:pt x="245" y="348"/>
                </a:cubicBezTo>
                <a:cubicBezTo>
                  <a:pt x="245" y="349"/>
                  <a:pt x="245" y="351"/>
                  <a:pt x="245" y="353"/>
                </a:cubicBezTo>
                <a:cubicBezTo>
                  <a:pt x="237" y="353"/>
                  <a:pt x="229" y="352"/>
                  <a:pt x="221" y="351"/>
                </a:cubicBezTo>
                <a:cubicBezTo>
                  <a:pt x="221" y="350"/>
                  <a:pt x="221" y="350"/>
                  <a:pt x="221" y="350"/>
                </a:cubicBezTo>
                <a:cubicBezTo>
                  <a:pt x="217" y="350"/>
                  <a:pt x="217" y="350"/>
                  <a:pt x="217" y="350"/>
                </a:cubicBezTo>
                <a:cubicBezTo>
                  <a:pt x="205" y="349"/>
                  <a:pt x="193" y="346"/>
                  <a:pt x="182" y="344"/>
                </a:cubicBezTo>
                <a:cubicBezTo>
                  <a:pt x="181" y="342"/>
                  <a:pt x="181" y="342"/>
                  <a:pt x="181" y="342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209" y="314"/>
                  <a:pt x="209" y="314"/>
                  <a:pt x="209" y="314"/>
                </a:cubicBezTo>
                <a:cubicBezTo>
                  <a:pt x="216" y="317"/>
                  <a:pt x="216" y="317"/>
                  <a:pt x="216" y="317"/>
                </a:cubicBezTo>
                <a:cubicBezTo>
                  <a:pt x="218" y="317"/>
                  <a:pt x="218" y="317"/>
                  <a:pt x="218" y="317"/>
                </a:cubicBezTo>
                <a:cubicBezTo>
                  <a:pt x="218" y="312"/>
                  <a:pt x="218" y="312"/>
                  <a:pt x="218" y="312"/>
                </a:cubicBezTo>
                <a:cubicBezTo>
                  <a:pt x="231" y="313"/>
                  <a:pt x="231" y="313"/>
                  <a:pt x="231" y="313"/>
                </a:cubicBezTo>
                <a:cubicBezTo>
                  <a:pt x="233" y="315"/>
                  <a:pt x="233" y="315"/>
                  <a:pt x="233" y="315"/>
                </a:cubicBezTo>
                <a:cubicBezTo>
                  <a:pt x="241" y="315"/>
                  <a:pt x="241" y="315"/>
                  <a:pt x="241" y="315"/>
                </a:cubicBezTo>
                <a:cubicBezTo>
                  <a:pt x="246" y="327"/>
                  <a:pt x="246" y="327"/>
                  <a:pt x="246" y="327"/>
                </a:cubicBezTo>
                <a:cubicBezTo>
                  <a:pt x="246" y="333"/>
                  <a:pt x="245" y="338"/>
                  <a:pt x="245" y="344"/>
                </a:cubicBezTo>
                <a:close/>
                <a:moveTo>
                  <a:pt x="248" y="242"/>
                </a:moveTo>
                <a:cubicBezTo>
                  <a:pt x="247" y="242"/>
                  <a:pt x="247" y="242"/>
                  <a:pt x="247" y="242"/>
                </a:cubicBezTo>
                <a:cubicBezTo>
                  <a:pt x="247" y="242"/>
                  <a:pt x="247" y="242"/>
                  <a:pt x="247" y="242"/>
                </a:cubicBezTo>
                <a:cubicBezTo>
                  <a:pt x="242" y="242"/>
                  <a:pt x="242" y="242"/>
                  <a:pt x="242" y="242"/>
                </a:cubicBezTo>
                <a:cubicBezTo>
                  <a:pt x="242" y="243"/>
                  <a:pt x="242" y="243"/>
                  <a:pt x="242" y="243"/>
                </a:cubicBezTo>
                <a:cubicBezTo>
                  <a:pt x="243" y="244"/>
                  <a:pt x="243" y="244"/>
                  <a:pt x="243" y="244"/>
                </a:cubicBezTo>
                <a:cubicBezTo>
                  <a:pt x="248" y="246"/>
                  <a:pt x="248" y="246"/>
                  <a:pt x="248" y="246"/>
                </a:cubicBezTo>
                <a:cubicBezTo>
                  <a:pt x="247" y="250"/>
                  <a:pt x="247" y="255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0"/>
                  <a:pt x="247" y="260"/>
                  <a:pt x="247" y="260"/>
                </a:cubicBezTo>
                <a:cubicBezTo>
                  <a:pt x="247" y="261"/>
                  <a:pt x="247" y="261"/>
                  <a:pt x="247" y="261"/>
                </a:cubicBezTo>
                <a:cubicBezTo>
                  <a:pt x="247" y="263"/>
                  <a:pt x="247" y="265"/>
                  <a:pt x="247" y="268"/>
                </a:cubicBezTo>
                <a:cubicBezTo>
                  <a:pt x="244" y="267"/>
                  <a:pt x="244" y="267"/>
                  <a:pt x="244" y="267"/>
                </a:cubicBezTo>
                <a:cubicBezTo>
                  <a:pt x="241" y="266"/>
                  <a:pt x="241" y="266"/>
                  <a:pt x="241" y="266"/>
                </a:cubicBezTo>
                <a:cubicBezTo>
                  <a:pt x="241" y="265"/>
                  <a:pt x="241" y="265"/>
                  <a:pt x="241" y="265"/>
                </a:cubicBezTo>
                <a:cubicBezTo>
                  <a:pt x="240" y="264"/>
                  <a:pt x="240" y="264"/>
                  <a:pt x="240" y="264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1" y="256"/>
                  <a:pt x="241" y="256"/>
                  <a:pt x="241" y="256"/>
                </a:cubicBezTo>
                <a:cubicBezTo>
                  <a:pt x="240" y="256"/>
                  <a:pt x="240" y="256"/>
                  <a:pt x="240" y="256"/>
                </a:cubicBezTo>
                <a:cubicBezTo>
                  <a:pt x="240" y="253"/>
                  <a:pt x="240" y="253"/>
                  <a:pt x="240" y="253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38" y="250"/>
                  <a:pt x="238" y="250"/>
                  <a:pt x="238" y="250"/>
                </a:cubicBezTo>
                <a:cubicBezTo>
                  <a:pt x="236" y="253"/>
                  <a:pt x="236" y="253"/>
                  <a:pt x="236" y="253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6" y="257"/>
                  <a:pt x="236" y="257"/>
                  <a:pt x="236" y="257"/>
                </a:cubicBezTo>
                <a:cubicBezTo>
                  <a:pt x="236" y="261"/>
                  <a:pt x="236" y="261"/>
                  <a:pt x="236" y="261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5" y="263"/>
                  <a:pt x="235" y="263"/>
                  <a:pt x="235" y="263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32" y="265"/>
                  <a:pt x="232" y="265"/>
                  <a:pt x="232" y="265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5"/>
                  <a:pt x="228" y="264"/>
                </a:cubicBezTo>
                <a:cubicBezTo>
                  <a:pt x="227" y="259"/>
                  <a:pt x="227" y="259"/>
                  <a:pt x="227" y="259"/>
                </a:cubicBezTo>
                <a:cubicBezTo>
                  <a:pt x="228" y="254"/>
                  <a:pt x="228" y="254"/>
                  <a:pt x="228" y="254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7" y="252"/>
                  <a:pt x="227" y="252"/>
                  <a:pt x="227" y="252"/>
                </a:cubicBezTo>
                <a:cubicBezTo>
                  <a:pt x="229" y="249"/>
                  <a:pt x="229" y="249"/>
                  <a:pt x="229" y="249"/>
                </a:cubicBezTo>
                <a:cubicBezTo>
                  <a:pt x="233" y="246"/>
                  <a:pt x="233" y="246"/>
                  <a:pt x="233" y="246"/>
                </a:cubicBezTo>
                <a:cubicBezTo>
                  <a:pt x="228" y="243"/>
                  <a:pt x="228" y="243"/>
                  <a:pt x="228" y="243"/>
                </a:cubicBezTo>
                <a:cubicBezTo>
                  <a:pt x="226" y="244"/>
                  <a:pt x="226" y="244"/>
                  <a:pt x="226" y="244"/>
                </a:cubicBezTo>
                <a:cubicBezTo>
                  <a:pt x="226" y="245"/>
                  <a:pt x="226" y="245"/>
                  <a:pt x="226" y="245"/>
                </a:cubicBezTo>
                <a:cubicBezTo>
                  <a:pt x="218" y="242"/>
                  <a:pt x="218" y="242"/>
                  <a:pt x="218" y="242"/>
                </a:cubicBezTo>
                <a:cubicBezTo>
                  <a:pt x="217" y="241"/>
                  <a:pt x="217" y="241"/>
                  <a:pt x="217" y="241"/>
                </a:cubicBezTo>
                <a:cubicBezTo>
                  <a:pt x="217" y="240"/>
                  <a:pt x="217" y="240"/>
                  <a:pt x="217" y="240"/>
                </a:cubicBezTo>
                <a:cubicBezTo>
                  <a:pt x="218" y="240"/>
                  <a:pt x="218" y="240"/>
                  <a:pt x="218" y="240"/>
                </a:cubicBezTo>
                <a:cubicBezTo>
                  <a:pt x="224" y="237"/>
                  <a:pt x="224" y="237"/>
                  <a:pt x="224" y="237"/>
                </a:cubicBezTo>
                <a:cubicBezTo>
                  <a:pt x="226" y="235"/>
                  <a:pt x="226" y="235"/>
                  <a:pt x="226" y="235"/>
                </a:cubicBezTo>
                <a:cubicBezTo>
                  <a:pt x="229" y="233"/>
                  <a:pt x="229" y="233"/>
                  <a:pt x="229" y="233"/>
                </a:cubicBezTo>
                <a:cubicBezTo>
                  <a:pt x="236" y="234"/>
                  <a:pt x="236" y="234"/>
                  <a:pt x="236" y="234"/>
                </a:cubicBezTo>
                <a:cubicBezTo>
                  <a:pt x="237" y="234"/>
                  <a:pt x="237" y="234"/>
                  <a:pt x="237" y="234"/>
                </a:cubicBezTo>
                <a:cubicBezTo>
                  <a:pt x="238" y="236"/>
                  <a:pt x="238" y="236"/>
                  <a:pt x="238" y="236"/>
                </a:cubicBezTo>
                <a:cubicBezTo>
                  <a:pt x="241" y="238"/>
                  <a:pt x="241" y="238"/>
                  <a:pt x="241" y="238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1" y="236"/>
                  <a:pt x="241" y="236"/>
                  <a:pt x="241" y="236"/>
                </a:cubicBezTo>
                <a:cubicBezTo>
                  <a:pt x="242" y="236"/>
                  <a:pt x="242" y="236"/>
                  <a:pt x="242" y="236"/>
                </a:cubicBezTo>
                <a:cubicBezTo>
                  <a:pt x="246" y="238"/>
                  <a:pt x="246" y="238"/>
                  <a:pt x="246" y="238"/>
                </a:cubicBezTo>
                <a:cubicBezTo>
                  <a:pt x="248" y="239"/>
                  <a:pt x="248" y="239"/>
                  <a:pt x="248" y="239"/>
                </a:cubicBezTo>
                <a:cubicBezTo>
                  <a:pt x="248" y="240"/>
                  <a:pt x="248" y="241"/>
                  <a:pt x="248" y="242"/>
                </a:cubicBezTo>
                <a:close/>
                <a:moveTo>
                  <a:pt x="245" y="213"/>
                </a:moveTo>
                <a:cubicBezTo>
                  <a:pt x="245" y="206"/>
                  <a:pt x="245" y="206"/>
                  <a:pt x="245" y="206"/>
                </a:cubicBezTo>
                <a:cubicBezTo>
                  <a:pt x="241" y="206"/>
                  <a:pt x="241" y="206"/>
                  <a:pt x="241" y="206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0"/>
                  <a:pt x="225" y="190"/>
                  <a:pt x="225" y="190"/>
                </a:cubicBezTo>
                <a:cubicBezTo>
                  <a:pt x="223" y="185"/>
                  <a:pt x="223" y="185"/>
                  <a:pt x="223" y="185"/>
                </a:cubicBezTo>
                <a:cubicBezTo>
                  <a:pt x="224" y="184"/>
                  <a:pt x="224" y="184"/>
                  <a:pt x="224" y="184"/>
                </a:cubicBezTo>
                <a:cubicBezTo>
                  <a:pt x="232" y="185"/>
                  <a:pt x="240" y="186"/>
                  <a:pt x="249" y="187"/>
                </a:cubicBezTo>
                <a:cubicBezTo>
                  <a:pt x="249" y="197"/>
                  <a:pt x="248" y="207"/>
                  <a:pt x="248" y="218"/>
                </a:cubicBezTo>
                <a:lnTo>
                  <a:pt x="245" y="213"/>
                </a:lnTo>
                <a:close/>
                <a:moveTo>
                  <a:pt x="286" y="488"/>
                </a:moveTo>
                <a:cubicBezTo>
                  <a:pt x="276" y="489"/>
                  <a:pt x="265" y="490"/>
                  <a:pt x="255" y="490"/>
                </a:cubicBezTo>
                <a:cubicBezTo>
                  <a:pt x="253" y="490"/>
                  <a:pt x="251" y="490"/>
                  <a:pt x="249" y="490"/>
                </a:cubicBezTo>
                <a:cubicBezTo>
                  <a:pt x="249" y="488"/>
                  <a:pt x="249" y="485"/>
                  <a:pt x="249" y="482"/>
                </a:cubicBezTo>
                <a:cubicBezTo>
                  <a:pt x="252" y="482"/>
                  <a:pt x="255" y="482"/>
                  <a:pt x="259" y="482"/>
                </a:cubicBezTo>
                <a:cubicBezTo>
                  <a:pt x="269" y="482"/>
                  <a:pt x="279" y="482"/>
                  <a:pt x="289" y="481"/>
                </a:cubicBezTo>
                <a:lnTo>
                  <a:pt x="286" y="488"/>
                </a:lnTo>
                <a:close/>
                <a:moveTo>
                  <a:pt x="259" y="477"/>
                </a:moveTo>
                <a:cubicBezTo>
                  <a:pt x="255" y="477"/>
                  <a:pt x="252" y="477"/>
                  <a:pt x="249" y="477"/>
                </a:cubicBezTo>
                <a:cubicBezTo>
                  <a:pt x="249" y="472"/>
                  <a:pt x="249" y="465"/>
                  <a:pt x="249" y="457"/>
                </a:cubicBezTo>
                <a:cubicBezTo>
                  <a:pt x="249" y="454"/>
                  <a:pt x="249" y="450"/>
                  <a:pt x="249" y="446"/>
                </a:cubicBezTo>
                <a:cubicBezTo>
                  <a:pt x="267" y="458"/>
                  <a:pt x="267" y="458"/>
                  <a:pt x="267" y="458"/>
                </a:cubicBezTo>
                <a:cubicBezTo>
                  <a:pt x="274" y="467"/>
                  <a:pt x="274" y="467"/>
                  <a:pt x="274" y="467"/>
                </a:cubicBezTo>
                <a:cubicBezTo>
                  <a:pt x="290" y="474"/>
                  <a:pt x="290" y="474"/>
                  <a:pt x="290" y="474"/>
                </a:cubicBezTo>
                <a:cubicBezTo>
                  <a:pt x="290" y="476"/>
                  <a:pt x="290" y="476"/>
                  <a:pt x="290" y="476"/>
                </a:cubicBezTo>
                <a:cubicBezTo>
                  <a:pt x="280" y="477"/>
                  <a:pt x="269" y="477"/>
                  <a:pt x="259" y="477"/>
                </a:cubicBezTo>
                <a:close/>
                <a:moveTo>
                  <a:pt x="329" y="389"/>
                </a:moveTo>
                <a:cubicBezTo>
                  <a:pt x="329" y="386"/>
                  <a:pt x="329" y="386"/>
                  <a:pt x="329" y="386"/>
                </a:cubicBezTo>
                <a:cubicBezTo>
                  <a:pt x="323" y="386"/>
                  <a:pt x="323" y="386"/>
                  <a:pt x="323" y="386"/>
                </a:cubicBezTo>
                <a:cubicBezTo>
                  <a:pt x="319" y="389"/>
                  <a:pt x="319" y="389"/>
                  <a:pt x="319" y="389"/>
                </a:cubicBezTo>
                <a:cubicBezTo>
                  <a:pt x="304" y="390"/>
                  <a:pt x="304" y="390"/>
                  <a:pt x="304" y="390"/>
                </a:cubicBezTo>
                <a:cubicBezTo>
                  <a:pt x="301" y="388"/>
                  <a:pt x="301" y="388"/>
                  <a:pt x="301" y="388"/>
                </a:cubicBezTo>
                <a:cubicBezTo>
                  <a:pt x="292" y="392"/>
                  <a:pt x="292" y="392"/>
                  <a:pt x="292" y="392"/>
                </a:cubicBezTo>
                <a:cubicBezTo>
                  <a:pt x="292" y="397"/>
                  <a:pt x="292" y="397"/>
                  <a:pt x="292" y="397"/>
                </a:cubicBezTo>
                <a:cubicBezTo>
                  <a:pt x="290" y="398"/>
                  <a:pt x="290" y="398"/>
                  <a:pt x="290" y="398"/>
                </a:cubicBezTo>
                <a:cubicBezTo>
                  <a:pt x="287" y="386"/>
                  <a:pt x="287" y="386"/>
                  <a:pt x="287" y="386"/>
                </a:cubicBezTo>
                <a:cubicBezTo>
                  <a:pt x="278" y="393"/>
                  <a:pt x="278" y="393"/>
                  <a:pt x="278" y="393"/>
                </a:cubicBezTo>
                <a:cubicBezTo>
                  <a:pt x="275" y="393"/>
                  <a:pt x="275" y="393"/>
                  <a:pt x="275" y="393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249" y="399"/>
                  <a:pt x="249" y="399"/>
                  <a:pt x="249" y="399"/>
                </a:cubicBezTo>
                <a:cubicBezTo>
                  <a:pt x="249" y="386"/>
                  <a:pt x="250" y="373"/>
                  <a:pt x="250" y="359"/>
                </a:cubicBezTo>
                <a:cubicBezTo>
                  <a:pt x="253" y="359"/>
                  <a:pt x="256" y="359"/>
                  <a:pt x="259" y="359"/>
                </a:cubicBezTo>
                <a:cubicBezTo>
                  <a:pt x="267" y="359"/>
                  <a:pt x="275" y="359"/>
                  <a:pt x="283" y="358"/>
                </a:cubicBezTo>
                <a:cubicBezTo>
                  <a:pt x="283" y="358"/>
                  <a:pt x="283" y="358"/>
                  <a:pt x="283" y="358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87" y="361"/>
                  <a:pt x="287" y="361"/>
                  <a:pt x="287" y="361"/>
                </a:cubicBezTo>
                <a:cubicBezTo>
                  <a:pt x="290" y="364"/>
                  <a:pt x="290" y="364"/>
                  <a:pt x="290" y="364"/>
                </a:cubicBezTo>
                <a:cubicBezTo>
                  <a:pt x="294" y="361"/>
                  <a:pt x="294" y="361"/>
                  <a:pt x="294" y="361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4" y="358"/>
                  <a:pt x="294" y="358"/>
                  <a:pt x="294" y="358"/>
                </a:cubicBezTo>
                <a:cubicBezTo>
                  <a:pt x="293" y="357"/>
                  <a:pt x="293" y="357"/>
                  <a:pt x="293" y="357"/>
                </a:cubicBezTo>
                <a:cubicBezTo>
                  <a:pt x="306" y="356"/>
                  <a:pt x="320" y="353"/>
                  <a:pt x="332" y="350"/>
                </a:cubicBezTo>
                <a:cubicBezTo>
                  <a:pt x="334" y="364"/>
                  <a:pt x="335" y="377"/>
                  <a:pt x="336" y="391"/>
                </a:cubicBezTo>
                <a:lnTo>
                  <a:pt x="329" y="389"/>
                </a:lnTo>
                <a:close/>
                <a:moveTo>
                  <a:pt x="323" y="267"/>
                </a:moveTo>
                <a:cubicBezTo>
                  <a:pt x="344" y="262"/>
                  <a:pt x="362" y="255"/>
                  <a:pt x="379" y="245"/>
                </a:cubicBezTo>
                <a:cubicBezTo>
                  <a:pt x="389" y="268"/>
                  <a:pt x="398" y="291"/>
                  <a:pt x="404" y="315"/>
                </a:cubicBezTo>
                <a:cubicBezTo>
                  <a:pt x="384" y="327"/>
                  <a:pt x="361" y="337"/>
                  <a:pt x="336" y="343"/>
                </a:cubicBezTo>
                <a:cubicBezTo>
                  <a:pt x="333" y="317"/>
                  <a:pt x="329" y="291"/>
                  <a:pt x="323" y="267"/>
                </a:cubicBezTo>
                <a:close/>
                <a:moveTo>
                  <a:pt x="367" y="396"/>
                </a:moveTo>
                <a:cubicBezTo>
                  <a:pt x="356" y="397"/>
                  <a:pt x="356" y="397"/>
                  <a:pt x="356" y="397"/>
                </a:cubicBezTo>
                <a:cubicBezTo>
                  <a:pt x="341" y="392"/>
                  <a:pt x="341" y="392"/>
                  <a:pt x="341" y="392"/>
                </a:cubicBezTo>
                <a:cubicBezTo>
                  <a:pt x="340" y="378"/>
                  <a:pt x="339" y="363"/>
                  <a:pt x="337" y="349"/>
                </a:cubicBezTo>
                <a:cubicBezTo>
                  <a:pt x="362" y="343"/>
                  <a:pt x="385" y="333"/>
                  <a:pt x="406" y="321"/>
                </a:cubicBezTo>
                <a:cubicBezTo>
                  <a:pt x="411" y="341"/>
                  <a:pt x="413" y="362"/>
                  <a:pt x="413" y="382"/>
                </a:cubicBezTo>
                <a:cubicBezTo>
                  <a:pt x="413" y="383"/>
                  <a:pt x="413" y="383"/>
                  <a:pt x="413" y="384"/>
                </a:cubicBezTo>
                <a:cubicBezTo>
                  <a:pt x="402" y="391"/>
                  <a:pt x="389" y="397"/>
                  <a:pt x="376" y="402"/>
                </a:cubicBezTo>
                <a:lnTo>
                  <a:pt x="367" y="396"/>
                </a:lnTo>
                <a:close/>
                <a:moveTo>
                  <a:pt x="380" y="409"/>
                </a:moveTo>
                <a:cubicBezTo>
                  <a:pt x="379" y="406"/>
                  <a:pt x="379" y="406"/>
                  <a:pt x="379" y="406"/>
                </a:cubicBezTo>
                <a:cubicBezTo>
                  <a:pt x="391" y="401"/>
                  <a:pt x="402" y="395"/>
                  <a:pt x="413" y="389"/>
                </a:cubicBezTo>
                <a:cubicBezTo>
                  <a:pt x="413" y="394"/>
                  <a:pt x="413" y="399"/>
                  <a:pt x="412" y="403"/>
                </a:cubicBezTo>
                <a:cubicBezTo>
                  <a:pt x="395" y="407"/>
                  <a:pt x="395" y="407"/>
                  <a:pt x="395" y="407"/>
                </a:cubicBezTo>
                <a:lnTo>
                  <a:pt x="380" y="409"/>
                </a:lnTo>
                <a:close/>
                <a:moveTo>
                  <a:pt x="470" y="366"/>
                </a:moveTo>
                <a:cubicBezTo>
                  <a:pt x="459" y="386"/>
                  <a:pt x="445" y="404"/>
                  <a:pt x="429" y="419"/>
                </a:cubicBezTo>
                <a:cubicBezTo>
                  <a:pt x="423" y="425"/>
                  <a:pt x="417" y="430"/>
                  <a:pt x="411" y="435"/>
                </a:cubicBezTo>
                <a:cubicBezTo>
                  <a:pt x="411" y="434"/>
                  <a:pt x="412" y="433"/>
                  <a:pt x="412" y="432"/>
                </a:cubicBezTo>
                <a:cubicBezTo>
                  <a:pt x="424" y="411"/>
                  <a:pt x="424" y="411"/>
                  <a:pt x="424" y="411"/>
                </a:cubicBezTo>
                <a:cubicBezTo>
                  <a:pt x="429" y="407"/>
                  <a:pt x="429" y="407"/>
                  <a:pt x="429" y="407"/>
                </a:cubicBezTo>
                <a:cubicBezTo>
                  <a:pt x="428" y="402"/>
                  <a:pt x="428" y="402"/>
                  <a:pt x="428" y="402"/>
                </a:cubicBezTo>
                <a:cubicBezTo>
                  <a:pt x="418" y="402"/>
                  <a:pt x="418" y="402"/>
                  <a:pt x="418" y="402"/>
                </a:cubicBezTo>
                <a:cubicBezTo>
                  <a:pt x="417" y="402"/>
                  <a:pt x="417" y="402"/>
                  <a:pt x="417" y="402"/>
                </a:cubicBezTo>
                <a:cubicBezTo>
                  <a:pt x="418" y="397"/>
                  <a:pt x="418" y="391"/>
                  <a:pt x="418" y="386"/>
                </a:cubicBezTo>
                <a:cubicBezTo>
                  <a:pt x="437" y="375"/>
                  <a:pt x="455" y="361"/>
                  <a:pt x="470" y="346"/>
                </a:cubicBezTo>
                <a:cubicBezTo>
                  <a:pt x="470" y="351"/>
                  <a:pt x="470" y="356"/>
                  <a:pt x="470" y="361"/>
                </a:cubicBezTo>
                <a:cubicBezTo>
                  <a:pt x="470" y="363"/>
                  <a:pt x="470" y="364"/>
                  <a:pt x="470" y="366"/>
                </a:cubicBezTo>
                <a:close/>
                <a:moveTo>
                  <a:pt x="475" y="357"/>
                </a:moveTo>
                <a:cubicBezTo>
                  <a:pt x="475" y="352"/>
                  <a:pt x="475" y="346"/>
                  <a:pt x="474" y="341"/>
                </a:cubicBezTo>
                <a:cubicBezTo>
                  <a:pt x="480" y="335"/>
                  <a:pt x="485" y="329"/>
                  <a:pt x="490" y="323"/>
                </a:cubicBezTo>
                <a:cubicBezTo>
                  <a:pt x="486" y="335"/>
                  <a:pt x="481" y="346"/>
                  <a:pt x="475" y="357"/>
                </a:cubicBezTo>
                <a:close/>
                <a:moveTo>
                  <a:pt x="474" y="335"/>
                </a:moveTo>
                <a:cubicBezTo>
                  <a:pt x="471" y="314"/>
                  <a:pt x="467" y="294"/>
                  <a:pt x="460" y="276"/>
                </a:cubicBezTo>
                <a:cubicBezTo>
                  <a:pt x="462" y="274"/>
                  <a:pt x="464" y="272"/>
                  <a:pt x="465" y="270"/>
                </a:cubicBezTo>
                <a:cubicBezTo>
                  <a:pt x="469" y="272"/>
                  <a:pt x="469" y="272"/>
                  <a:pt x="469" y="272"/>
                </a:cubicBezTo>
                <a:cubicBezTo>
                  <a:pt x="470" y="275"/>
                  <a:pt x="470" y="275"/>
                  <a:pt x="470" y="275"/>
                </a:cubicBezTo>
                <a:cubicBezTo>
                  <a:pt x="471" y="290"/>
                  <a:pt x="471" y="290"/>
                  <a:pt x="471" y="290"/>
                </a:cubicBezTo>
                <a:cubicBezTo>
                  <a:pt x="477" y="295"/>
                  <a:pt x="477" y="295"/>
                  <a:pt x="477" y="295"/>
                </a:cubicBezTo>
                <a:cubicBezTo>
                  <a:pt x="480" y="296"/>
                  <a:pt x="480" y="296"/>
                  <a:pt x="480" y="296"/>
                </a:cubicBezTo>
                <a:cubicBezTo>
                  <a:pt x="483" y="298"/>
                  <a:pt x="483" y="298"/>
                  <a:pt x="483" y="298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0"/>
                  <a:pt x="491" y="290"/>
                  <a:pt x="491" y="290"/>
                </a:cubicBezTo>
                <a:cubicBezTo>
                  <a:pt x="498" y="276"/>
                  <a:pt x="498" y="276"/>
                  <a:pt x="498" y="276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499" y="282"/>
                  <a:pt x="497" y="296"/>
                  <a:pt x="494" y="309"/>
                </a:cubicBezTo>
                <a:cubicBezTo>
                  <a:pt x="488" y="318"/>
                  <a:pt x="481" y="327"/>
                  <a:pt x="474" y="3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Oval 10"/>
          <p:cNvSpPr/>
          <p:nvPr/>
        </p:nvSpPr>
        <p:spPr>
          <a:xfrm>
            <a:off x="5045075" y="2733675"/>
            <a:ext cx="215900" cy="215900"/>
          </a:xfrm>
          <a:prstGeom prst="ellipse">
            <a:avLst/>
          </a:prstGeom>
          <a:solidFill>
            <a:srgbClr val="E71F3C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E71F3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Freeform 19"/>
          <p:cNvSpPr>
            <a:spLocks noEditPoints="1"/>
          </p:cNvSpPr>
          <p:nvPr/>
        </p:nvSpPr>
        <p:spPr>
          <a:xfrm>
            <a:off x="5102225" y="2774950"/>
            <a:ext cx="101600" cy="147638"/>
          </a:xfrm>
          <a:custGeom>
            <a:avLst/>
            <a:gdLst/>
            <a:ahLst/>
            <a:cxnLst>
              <a:cxn ang="0">
                <a:pos x="95849" y="102285"/>
              </a:cxn>
              <a:cxn ang="0">
                <a:pos x="58468" y="102285"/>
              </a:cxn>
              <a:cxn ang="0">
                <a:pos x="53675" y="144743"/>
              </a:cxn>
              <a:cxn ang="0">
                <a:pos x="50800" y="147638"/>
              </a:cxn>
              <a:cxn ang="0">
                <a:pos x="50800" y="147638"/>
              </a:cxn>
              <a:cxn ang="0">
                <a:pos x="47925" y="144743"/>
              </a:cxn>
              <a:cxn ang="0">
                <a:pos x="41215" y="102285"/>
              </a:cxn>
              <a:cxn ang="0">
                <a:pos x="5751" y="102285"/>
              </a:cxn>
              <a:cxn ang="0">
                <a:pos x="0" y="96495"/>
              </a:cxn>
              <a:cxn ang="0">
                <a:pos x="23004" y="68512"/>
              </a:cxn>
              <a:cxn ang="0">
                <a:pos x="23004" y="23159"/>
              </a:cxn>
              <a:cxn ang="0">
                <a:pos x="11502" y="11579"/>
              </a:cxn>
              <a:cxn ang="0">
                <a:pos x="23004" y="0"/>
              </a:cxn>
              <a:cxn ang="0">
                <a:pos x="78596" y="0"/>
              </a:cxn>
              <a:cxn ang="0">
                <a:pos x="90098" y="11579"/>
              </a:cxn>
              <a:cxn ang="0">
                <a:pos x="78596" y="23159"/>
              </a:cxn>
              <a:cxn ang="0">
                <a:pos x="78596" y="68512"/>
              </a:cxn>
              <a:cxn ang="0">
                <a:pos x="101600" y="96495"/>
              </a:cxn>
              <a:cxn ang="0">
                <a:pos x="95849" y="102285"/>
              </a:cxn>
              <a:cxn ang="0">
                <a:pos x="42174" y="26054"/>
              </a:cxn>
              <a:cxn ang="0">
                <a:pos x="39298" y="23159"/>
              </a:cxn>
              <a:cxn ang="0">
                <a:pos x="36423" y="26054"/>
              </a:cxn>
              <a:cxn ang="0">
                <a:pos x="36423" y="65617"/>
              </a:cxn>
              <a:cxn ang="0">
                <a:pos x="39298" y="68512"/>
              </a:cxn>
              <a:cxn ang="0">
                <a:pos x="42174" y="65617"/>
              </a:cxn>
              <a:cxn ang="0">
                <a:pos x="42174" y="26054"/>
              </a:cxn>
            </a:cxnLst>
            <a:rect l="0" t="0" r="0" b="0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8" name="Oval 264"/>
          <p:cNvSpPr/>
          <p:nvPr/>
        </p:nvSpPr>
        <p:spPr>
          <a:xfrm>
            <a:off x="5203825" y="4037013"/>
            <a:ext cx="215900" cy="215900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Freeform 17"/>
          <p:cNvSpPr/>
          <p:nvPr/>
        </p:nvSpPr>
        <p:spPr>
          <a:xfrm>
            <a:off x="5257800" y="4070350"/>
            <a:ext cx="109538" cy="139700"/>
          </a:xfrm>
          <a:custGeom>
            <a:avLst/>
            <a:gdLst/>
            <a:ahLst/>
            <a:cxnLst>
              <a:cxn ang="0">
                <a:pos x="55625" y="101368"/>
              </a:cxn>
              <a:cxn ang="0">
                <a:pos x="3423" y="139700"/>
              </a:cxn>
              <a:cxn ang="0">
                <a:pos x="0" y="136293"/>
              </a:cxn>
              <a:cxn ang="0">
                <a:pos x="3423" y="132885"/>
              </a:cxn>
              <a:cxn ang="0">
                <a:pos x="47923" y="101368"/>
              </a:cxn>
              <a:cxn ang="0">
                <a:pos x="1712" y="78368"/>
              </a:cxn>
              <a:cxn ang="0">
                <a:pos x="53057" y="91146"/>
              </a:cxn>
              <a:cxn ang="0">
                <a:pos x="59048" y="68146"/>
              </a:cxn>
              <a:cxn ang="0">
                <a:pos x="16260" y="40036"/>
              </a:cxn>
              <a:cxn ang="0">
                <a:pos x="59904" y="62184"/>
              </a:cxn>
              <a:cxn ang="0">
                <a:pos x="60759" y="46851"/>
              </a:cxn>
              <a:cxn ang="0">
                <a:pos x="49634" y="0"/>
              </a:cxn>
              <a:cxn ang="0">
                <a:pos x="67605" y="45999"/>
              </a:cxn>
              <a:cxn ang="0">
                <a:pos x="67605" y="55369"/>
              </a:cxn>
              <a:cxn ang="0">
                <a:pos x="106115" y="39184"/>
              </a:cxn>
              <a:cxn ang="0">
                <a:pos x="65894" y="69850"/>
              </a:cxn>
              <a:cxn ang="0">
                <a:pos x="59904" y="91998"/>
              </a:cxn>
              <a:cxn ang="0">
                <a:pos x="109538" y="86035"/>
              </a:cxn>
              <a:cxn ang="0">
                <a:pos x="55625" y="101368"/>
              </a:cxn>
            </a:cxnLst>
            <a:rect l="0" t="0" r="0" b="0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Oval 267"/>
          <p:cNvSpPr/>
          <p:nvPr/>
        </p:nvSpPr>
        <p:spPr>
          <a:xfrm>
            <a:off x="6721475" y="2813050"/>
            <a:ext cx="215900" cy="217488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Freeform 16"/>
          <p:cNvSpPr>
            <a:spLocks noEditPoints="1"/>
          </p:cNvSpPr>
          <p:nvPr/>
        </p:nvSpPr>
        <p:spPr>
          <a:xfrm>
            <a:off x="6750050" y="284003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0" y="79375"/>
              </a:cxn>
              <a:cxn ang="0">
                <a:pos x="79375" y="0"/>
              </a:cxn>
              <a:cxn ang="0">
                <a:pos x="158750" y="79375"/>
              </a:cxn>
              <a:cxn ang="0">
                <a:pos x="147134" y="79375"/>
              </a:cxn>
              <a:cxn ang="0">
                <a:pos x="147134" y="78407"/>
              </a:cxn>
              <a:cxn ang="0">
                <a:pos x="138422" y="86151"/>
              </a:cxn>
              <a:cxn ang="0">
                <a:pos x="117127" y="66791"/>
              </a:cxn>
              <a:cxn ang="0">
                <a:pos x="121966" y="37752"/>
              </a:cxn>
              <a:cxn ang="0">
                <a:pos x="134550" y="38720"/>
              </a:cxn>
              <a:cxn ang="0">
                <a:pos x="99703" y="14520"/>
              </a:cxn>
              <a:cxn ang="0">
                <a:pos x="104543" y="25168"/>
              </a:cxn>
              <a:cxn ang="0">
                <a:pos x="79375" y="39688"/>
              </a:cxn>
              <a:cxn ang="0">
                <a:pos x="53239" y="25168"/>
              </a:cxn>
              <a:cxn ang="0">
                <a:pos x="58079" y="14520"/>
              </a:cxn>
              <a:cxn ang="0">
                <a:pos x="24200" y="38720"/>
              </a:cxn>
              <a:cxn ang="0">
                <a:pos x="35816" y="37752"/>
              </a:cxn>
              <a:cxn ang="0">
                <a:pos x="41623" y="66791"/>
              </a:cxn>
              <a:cxn ang="0">
                <a:pos x="20328" y="86151"/>
              </a:cxn>
              <a:cxn ang="0">
                <a:pos x="10648" y="78407"/>
              </a:cxn>
              <a:cxn ang="0">
                <a:pos x="10648" y="79375"/>
              </a:cxn>
              <a:cxn ang="0">
                <a:pos x="24200" y="119063"/>
              </a:cxn>
              <a:cxn ang="0">
                <a:pos x="27104" y="107447"/>
              </a:cxn>
              <a:cxn ang="0">
                <a:pos x="56143" y="111319"/>
              </a:cxn>
              <a:cxn ang="0">
                <a:pos x="67759" y="137454"/>
              </a:cxn>
              <a:cxn ang="0">
                <a:pos x="58079" y="143262"/>
              </a:cxn>
              <a:cxn ang="0">
                <a:pos x="79375" y="147134"/>
              </a:cxn>
              <a:cxn ang="0">
                <a:pos x="100671" y="143262"/>
              </a:cxn>
              <a:cxn ang="0">
                <a:pos x="90023" y="137454"/>
              </a:cxn>
              <a:cxn ang="0">
                <a:pos x="102607" y="111319"/>
              </a:cxn>
              <a:cxn ang="0">
                <a:pos x="131646" y="107447"/>
              </a:cxn>
              <a:cxn ang="0">
                <a:pos x="133582" y="119063"/>
              </a:cxn>
              <a:cxn ang="0">
                <a:pos x="147134" y="79375"/>
              </a:cxn>
              <a:cxn ang="0">
                <a:pos x="79375" y="53239"/>
              </a:cxn>
              <a:cxn ang="0">
                <a:pos x="104543" y="71631"/>
              </a:cxn>
              <a:cxn ang="0">
                <a:pos x="94863" y="101639"/>
              </a:cxn>
              <a:cxn ang="0">
                <a:pos x="63887" y="101639"/>
              </a:cxn>
              <a:cxn ang="0">
                <a:pos x="53239" y="71631"/>
              </a:cxn>
              <a:cxn ang="0">
                <a:pos x="79375" y="53239"/>
              </a:cxn>
            </a:cxnLst>
            <a:rect l="0" t="0" r="0" b="0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Oval 270"/>
          <p:cNvSpPr/>
          <p:nvPr/>
        </p:nvSpPr>
        <p:spPr>
          <a:xfrm>
            <a:off x="6427788" y="4386263"/>
            <a:ext cx="217487" cy="215900"/>
          </a:xfrm>
          <a:prstGeom prst="ellipse">
            <a:avLst/>
          </a:prstGeom>
          <a:solidFill>
            <a:srgbClr val="1C8EE4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Freeform 18"/>
          <p:cNvSpPr>
            <a:spLocks noEditPoints="1"/>
          </p:cNvSpPr>
          <p:nvPr/>
        </p:nvSpPr>
        <p:spPr>
          <a:xfrm>
            <a:off x="6467475" y="4425950"/>
            <a:ext cx="134938" cy="119063"/>
          </a:xfrm>
          <a:custGeom>
            <a:avLst/>
            <a:gdLst/>
            <a:ahLst/>
            <a:cxnLst>
              <a:cxn ang="0">
                <a:pos x="134938" y="74777"/>
              </a:cxn>
              <a:cxn ang="0">
                <a:pos x="134938" y="100187"/>
              </a:cxn>
              <a:cxn ang="0">
                <a:pos x="132785" y="102365"/>
              </a:cxn>
              <a:cxn ang="0">
                <a:pos x="126325" y="102365"/>
              </a:cxn>
              <a:cxn ang="0">
                <a:pos x="126325" y="106721"/>
              </a:cxn>
              <a:cxn ang="0">
                <a:pos x="113405" y="119063"/>
              </a:cxn>
              <a:cxn ang="0">
                <a:pos x="101204" y="106721"/>
              </a:cxn>
              <a:cxn ang="0">
                <a:pos x="101204" y="102365"/>
              </a:cxn>
              <a:cxn ang="0">
                <a:pos x="33735" y="102365"/>
              </a:cxn>
              <a:cxn ang="0">
                <a:pos x="33735" y="106721"/>
              </a:cxn>
              <a:cxn ang="0">
                <a:pos x="20815" y="119063"/>
              </a:cxn>
              <a:cxn ang="0">
                <a:pos x="8613" y="106721"/>
              </a:cxn>
              <a:cxn ang="0">
                <a:pos x="8613" y="102365"/>
              </a:cxn>
              <a:cxn ang="0">
                <a:pos x="2153" y="102365"/>
              </a:cxn>
              <a:cxn ang="0">
                <a:pos x="0" y="100187"/>
              </a:cxn>
              <a:cxn ang="0">
                <a:pos x="0" y="74777"/>
              </a:cxn>
              <a:cxn ang="0">
                <a:pos x="15073" y="59532"/>
              </a:cxn>
              <a:cxn ang="0">
                <a:pos x="16508" y="59532"/>
              </a:cxn>
              <a:cxn ang="0">
                <a:pos x="23686" y="31944"/>
              </a:cxn>
              <a:cxn ang="0">
                <a:pos x="42348" y="17424"/>
              </a:cxn>
              <a:cxn ang="0">
                <a:pos x="50243" y="17424"/>
              </a:cxn>
              <a:cxn ang="0">
                <a:pos x="50243" y="2178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78"/>
              </a:cxn>
              <a:cxn ang="0">
                <a:pos x="83977" y="17424"/>
              </a:cxn>
              <a:cxn ang="0">
                <a:pos x="92590" y="17424"/>
              </a:cxn>
              <a:cxn ang="0">
                <a:pos x="111252" y="31944"/>
              </a:cxn>
              <a:cxn ang="0">
                <a:pos x="118430" y="59532"/>
              </a:cxn>
              <a:cxn ang="0">
                <a:pos x="119865" y="59532"/>
              </a:cxn>
              <a:cxn ang="0">
                <a:pos x="134938" y="74777"/>
              </a:cxn>
              <a:cxn ang="0">
                <a:pos x="31581" y="81311"/>
              </a:cxn>
              <a:cxn ang="0">
                <a:pos x="20815" y="70421"/>
              </a:cxn>
              <a:cxn ang="0">
                <a:pos x="10766" y="81311"/>
              </a:cxn>
              <a:cxn ang="0">
                <a:pos x="20815" y="91475"/>
              </a:cxn>
              <a:cxn ang="0">
                <a:pos x="31581" y="81311"/>
              </a:cxn>
              <a:cxn ang="0">
                <a:pos x="100486" y="59532"/>
              </a:cxn>
              <a:cxn ang="0">
                <a:pos x="94744" y="36300"/>
              </a:cxn>
              <a:cxn ang="0">
                <a:pos x="92590" y="34122"/>
              </a:cxn>
              <a:cxn ang="0">
                <a:pos x="42348" y="34122"/>
              </a:cxn>
              <a:cxn ang="0">
                <a:pos x="40194" y="36300"/>
              </a:cxn>
              <a:cxn ang="0">
                <a:pos x="33735" y="59532"/>
              </a:cxn>
              <a:cxn ang="0">
                <a:pos x="100486" y="59532"/>
              </a:cxn>
              <a:cxn ang="0">
                <a:pos x="124172" y="81311"/>
              </a:cxn>
              <a:cxn ang="0">
                <a:pos x="113405" y="70421"/>
              </a:cxn>
              <a:cxn ang="0">
                <a:pos x="103357" y="81311"/>
              </a:cxn>
              <a:cxn ang="0">
                <a:pos x="113405" y="91475"/>
              </a:cxn>
              <a:cxn ang="0">
                <a:pos x="124172" y="81311"/>
              </a:cxn>
            </a:cxnLst>
            <a:rect l="0" t="0" r="0" b="0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Oval 276"/>
          <p:cNvSpPr/>
          <p:nvPr/>
        </p:nvSpPr>
        <p:spPr>
          <a:xfrm>
            <a:off x="5746750" y="2290763"/>
            <a:ext cx="215900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Freeform 18"/>
          <p:cNvSpPr>
            <a:spLocks noEditPoints="1"/>
          </p:cNvSpPr>
          <p:nvPr/>
        </p:nvSpPr>
        <p:spPr>
          <a:xfrm>
            <a:off x="5786438" y="2332038"/>
            <a:ext cx="134937" cy="117475"/>
          </a:xfrm>
          <a:custGeom>
            <a:avLst/>
            <a:gdLst/>
            <a:ahLst/>
            <a:cxnLst>
              <a:cxn ang="0">
                <a:pos x="134937" y="73780"/>
              </a:cxn>
              <a:cxn ang="0">
                <a:pos x="134937" y="98851"/>
              </a:cxn>
              <a:cxn ang="0">
                <a:pos x="132784" y="101000"/>
              </a:cxn>
              <a:cxn ang="0">
                <a:pos x="126324" y="101000"/>
              </a:cxn>
              <a:cxn ang="0">
                <a:pos x="126324" y="105298"/>
              </a:cxn>
              <a:cxn ang="0">
                <a:pos x="113405" y="117475"/>
              </a:cxn>
              <a:cxn ang="0">
                <a:pos x="101203" y="105298"/>
              </a:cxn>
              <a:cxn ang="0">
                <a:pos x="101203" y="101000"/>
              </a:cxn>
              <a:cxn ang="0">
                <a:pos x="33734" y="101000"/>
              </a:cxn>
              <a:cxn ang="0">
                <a:pos x="33734" y="105298"/>
              </a:cxn>
              <a:cxn ang="0">
                <a:pos x="20815" y="117475"/>
              </a:cxn>
              <a:cxn ang="0">
                <a:pos x="8613" y="105298"/>
              </a:cxn>
              <a:cxn ang="0">
                <a:pos x="8613" y="101000"/>
              </a:cxn>
              <a:cxn ang="0">
                <a:pos x="2153" y="101000"/>
              </a:cxn>
              <a:cxn ang="0">
                <a:pos x="0" y="98851"/>
              </a:cxn>
              <a:cxn ang="0">
                <a:pos x="0" y="73780"/>
              </a:cxn>
              <a:cxn ang="0">
                <a:pos x="15073" y="58737"/>
              </a:cxn>
              <a:cxn ang="0">
                <a:pos x="16508" y="58737"/>
              </a:cxn>
              <a:cxn ang="0">
                <a:pos x="23686" y="31518"/>
              </a:cxn>
              <a:cxn ang="0">
                <a:pos x="42347" y="17191"/>
              </a:cxn>
              <a:cxn ang="0">
                <a:pos x="50243" y="17191"/>
              </a:cxn>
              <a:cxn ang="0">
                <a:pos x="50243" y="2149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49"/>
              </a:cxn>
              <a:cxn ang="0">
                <a:pos x="83977" y="17191"/>
              </a:cxn>
              <a:cxn ang="0">
                <a:pos x="92590" y="17191"/>
              </a:cxn>
              <a:cxn ang="0">
                <a:pos x="111251" y="31518"/>
              </a:cxn>
              <a:cxn ang="0">
                <a:pos x="118429" y="58737"/>
              </a:cxn>
              <a:cxn ang="0">
                <a:pos x="119864" y="58737"/>
              </a:cxn>
              <a:cxn ang="0">
                <a:pos x="134937" y="73780"/>
              </a:cxn>
              <a:cxn ang="0">
                <a:pos x="31581" y="80227"/>
              </a:cxn>
              <a:cxn ang="0">
                <a:pos x="20815" y="69482"/>
              </a:cxn>
              <a:cxn ang="0">
                <a:pos x="10766" y="80227"/>
              </a:cxn>
              <a:cxn ang="0">
                <a:pos x="20815" y="90255"/>
              </a:cxn>
              <a:cxn ang="0">
                <a:pos x="31581" y="80227"/>
              </a:cxn>
              <a:cxn ang="0">
                <a:pos x="100485" y="58737"/>
              </a:cxn>
              <a:cxn ang="0">
                <a:pos x="94743" y="35816"/>
              </a:cxn>
              <a:cxn ang="0">
                <a:pos x="92590" y="33667"/>
              </a:cxn>
              <a:cxn ang="0">
                <a:pos x="42347" y="33667"/>
              </a:cxn>
              <a:cxn ang="0">
                <a:pos x="40194" y="35816"/>
              </a:cxn>
              <a:cxn ang="0">
                <a:pos x="33734" y="58737"/>
              </a:cxn>
              <a:cxn ang="0">
                <a:pos x="100485" y="58737"/>
              </a:cxn>
              <a:cxn ang="0">
                <a:pos x="124171" y="80227"/>
              </a:cxn>
              <a:cxn ang="0">
                <a:pos x="113405" y="69482"/>
              </a:cxn>
              <a:cxn ang="0">
                <a:pos x="103356" y="80227"/>
              </a:cxn>
              <a:cxn ang="0">
                <a:pos x="113405" y="90255"/>
              </a:cxn>
              <a:cxn ang="0">
                <a:pos x="124171" y="80227"/>
              </a:cxn>
            </a:cxnLst>
            <a:rect l="0" t="0" r="0" b="0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Oval 279"/>
          <p:cNvSpPr/>
          <p:nvPr/>
        </p:nvSpPr>
        <p:spPr>
          <a:xfrm>
            <a:off x="5761038" y="4440238"/>
            <a:ext cx="215900" cy="215900"/>
          </a:xfrm>
          <a:prstGeom prst="ellipse">
            <a:avLst/>
          </a:prstGeom>
          <a:solidFill>
            <a:srgbClr val="E71F3C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Freeform 16"/>
          <p:cNvSpPr>
            <a:spLocks noEditPoints="1"/>
          </p:cNvSpPr>
          <p:nvPr/>
        </p:nvSpPr>
        <p:spPr>
          <a:xfrm>
            <a:off x="5791200" y="446563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0" y="79375"/>
              </a:cxn>
              <a:cxn ang="0">
                <a:pos x="79375" y="0"/>
              </a:cxn>
              <a:cxn ang="0">
                <a:pos x="158750" y="79375"/>
              </a:cxn>
              <a:cxn ang="0">
                <a:pos x="147134" y="79375"/>
              </a:cxn>
              <a:cxn ang="0">
                <a:pos x="147134" y="78407"/>
              </a:cxn>
              <a:cxn ang="0">
                <a:pos x="138422" y="86151"/>
              </a:cxn>
              <a:cxn ang="0">
                <a:pos x="117127" y="66791"/>
              </a:cxn>
              <a:cxn ang="0">
                <a:pos x="121966" y="37752"/>
              </a:cxn>
              <a:cxn ang="0">
                <a:pos x="134550" y="38720"/>
              </a:cxn>
              <a:cxn ang="0">
                <a:pos x="99703" y="14520"/>
              </a:cxn>
              <a:cxn ang="0">
                <a:pos x="104543" y="25168"/>
              </a:cxn>
              <a:cxn ang="0">
                <a:pos x="79375" y="39688"/>
              </a:cxn>
              <a:cxn ang="0">
                <a:pos x="53239" y="25168"/>
              </a:cxn>
              <a:cxn ang="0">
                <a:pos x="58079" y="14520"/>
              </a:cxn>
              <a:cxn ang="0">
                <a:pos x="24200" y="38720"/>
              </a:cxn>
              <a:cxn ang="0">
                <a:pos x="35816" y="37752"/>
              </a:cxn>
              <a:cxn ang="0">
                <a:pos x="41623" y="66791"/>
              </a:cxn>
              <a:cxn ang="0">
                <a:pos x="20328" y="86151"/>
              </a:cxn>
              <a:cxn ang="0">
                <a:pos x="10648" y="78407"/>
              </a:cxn>
              <a:cxn ang="0">
                <a:pos x="10648" y="79375"/>
              </a:cxn>
              <a:cxn ang="0">
                <a:pos x="24200" y="119063"/>
              </a:cxn>
              <a:cxn ang="0">
                <a:pos x="27104" y="107447"/>
              </a:cxn>
              <a:cxn ang="0">
                <a:pos x="56143" y="111319"/>
              </a:cxn>
              <a:cxn ang="0">
                <a:pos x="67759" y="137454"/>
              </a:cxn>
              <a:cxn ang="0">
                <a:pos x="58079" y="143262"/>
              </a:cxn>
              <a:cxn ang="0">
                <a:pos x="79375" y="147134"/>
              </a:cxn>
              <a:cxn ang="0">
                <a:pos x="100671" y="143262"/>
              </a:cxn>
              <a:cxn ang="0">
                <a:pos x="90023" y="137454"/>
              </a:cxn>
              <a:cxn ang="0">
                <a:pos x="102607" y="111319"/>
              </a:cxn>
              <a:cxn ang="0">
                <a:pos x="131646" y="107447"/>
              </a:cxn>
              <a:cxn ang="0">
                <a:pos x="133582" y="119063"/>
              </a:cxn>
              <a:cxn ang="0">
                <a:pos x="147134" y="79375"/>
              </a:cxn>
              <a:cxn ang="0">
                <a:pos x="79375" y="53239"/>
              </a:cxn>
              <a:cxn ang="0">
                <a:pos x="104543" y="71631"/>
              </a:cxn>
              <a:cxn ang="0">
                <a:pos x="94863" y="101639"/>
              </a:cxn>
              <a:cxn ang="0">
                <a:pos x="63887" y="101639"/>
              </a:cxn>
              <a:cxn ang="0">
                <a:pos x="53239" y="71631"/>
              </a:cxn>
              <a:cxn ang="0">
                <a:pos x="79375" y="53239"/>
              </a:cxn>
            </a:cxnLst>
            <a:rect l="0" t="0" r="0" b="0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8" name="Oval 282"/>
          <p:cNvSpPr/>
          <p:nvPr/>
        </p:nvSpPr>
        <p:spPr>
          <a:xfrm>
            <a:off x="6318250" y="2781300"/>
            <a:ext cx="217488" cy="217488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Freeform 17"/>
          <p:cNvSpPr/>
          <p:nvPr/>
        </p:nvSpPr>
        <p:spPr>
          <a:xfrm>
            <a:off x="6372225" y="2814638"/>
            <a:ext cx="109538" cy="141287"/>
          </a:xfrm>
          <a:custGeom>
            <a:avLst/>
            <a:gdLst/>
            <a:ahLst/>
            <a:cxnLst>
              <a:cxn ang="0">
                <a:pos x="55625" y="102519"/>
              </a:cxn>
              <a:cxn ang="0">
                <a:pos x="3423" y="141287"/>
              </a:cxn>
              <a:cxn ang="0">
                <a:pos x="0" y="137841"/>
              </a:cxn>
              <a:cxn ang="0">
                <a:pos x="3423" y="134395"/>
              </a:cxn>
              <a:cxn ang="0">
                <a:pos x="47923" y="102519"/>
              </a:cxn>
              <a:cxn ang="0">
                <a:pos x="1712" y="79259"/>
              </a:cxn>
              <a:cxn ang="0">
                <a:pos x="53057" y="92181"/>
              </a:cxn>
              <a:cxn ang="0">
                <a:pos x="59048" y="68920"/>
              </a:cxn>
              <a:cxn ang="0">
                <a:pos x="16260" y="40491"/>
              </a:cxn>
              <a:cxn ang="0">
                <a:pos x="59904" y="62890"/>
              </a:cxn>
              <a:cxn ang="0">
                <a:pos x="60759" y="47383"/>
              </a:cxn>
              <a:cxn ang="0">
                <a:pos x="49634" y="0"/>
              </a:cxn>
              <a:cxn ang="0">
                <a:pos x="67605" y="46521"/>
              </a:cxn>
              <a:cxn ang="0">
                <a:pos x="67605" y="55998"/>
              </a:cxn>
              <a:cxn ang="0">
                <a:pos x="106115" y="39629"/>
              </a:cxn>
              <a:cxn ang="0">
                <a:pos x="65894" y="70644"/>
              </a:cxn>
              <a:cxn ang="0">
                <a:pos x="59904" y="93043"/>
              </a:cxn>
              <a:cxn ang="0">
                <a:pos x="109538" y="87012"/>
              </a:cxn>
              <a:cxn ang="0">
                <a:pos x="55625" y="102519"/>
              </a:cxn>
            </a:cxnLst>
            <a:rect l="0" t="0" r="0" b="0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0" name="Oval 285"/>
          <p:cNvSpPr/>
          <p:nvPr/>
        </p:nvSpPr>
        <p:spPr>
          <a:xfrm>
            <a:off x="7196138" y="3767138"/>
            <a:ext cx="217487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Freeform 19"/>
          <p:cNvSpPr>
            <a:spLocks noEditPoints="1"/>
          </p:cNvSpPr>
          <p:nvPr/>
        </p:nvSpPr>
        <p:spPr>
          <a:xfrm>
            <a:off x="7253288" y="3808413"/>
            <a:ext cx="103187" cy="147637"/>
          </a:xfrm>
          <a:custGeom>
            <a:avLst/>
            <a:gdLst/>
            <a:ahLst/>
            <a:cxnLst>
              <a:cxn ang="0">
                <a:pos x="97346" y="102284"/>
              </a:cxn>
              <a:cxn ang="0">
                <a:pos x="59381" y="102284"/>
              </a:cxn>
              <a:cxn ang="0">
                <a:pos x="54514" y="144742"/>
              </a:cxn>
              <a:cxn ang="0">
                <a:pos x="51594" y="147637"/>
              </a:cxn>
              <a:cxn ang="0">
                <a:pos x="51594" y="147637"/>
              </a:cxn>
              <a:cxn ang="0">
                <a:pos x="48673" y="144742"/>
              </a:cxn>
              <a:cxn ang="0">
                <a:pos x="41859" y="102284"/>
              </a:cxn>
              <a:cxn ang="0">
                <a:pos x="5841" y="102284"/>
              </a:cxn>
              <a:cxn ang="0">
                <a:pos x="0" y="96495"/>
              </a:cxn>
              <a:cxn ang="0">
                <a:pos x="23363" y="68511"/>
              </a:cxn>
              <a:cxn ang="0">
                <a:pos x="23363" y="23159"/>
              </a:cxn>
              <a:cxn ang="0">
                <a:pos x="11682" y="11579"/>
              </a:cxn>
              <a:cxn ang="0">
                <a:pos x="23363" y="0"/>
              </a:cxn>
              <a:cxn ang="0">
                <a:pos x="79824" y="0"/>
              </a:cxn>
              <a:cxn ang="0">
                <a:pos x="91505" y="11579"/>
              </a:cxn>
              <a:cxn ang="0">
                <a:pos x="79824" y="23159"/>
              </a:cxn>
              <a:cxn ang="0">
                <a:pos x="79824" y="68511"/>
              </a:cxn>
              <a:cxn ang="0">
                <a:pos x="103187" y="96495"/>
              </a:cxn>
              <a:cxn ang="0">
                <a:pos x="97346" y="102284"/>
              </a:cxn>
              <a:cxn ang="0">
                <a:pos x="42832" y="26054"/>
              </a:cxn>
              <a:cxn ang="0">
                <a:pos x="39912" y="23159"/>
              </a:cxn>
              <a:cxn ang="0">
                <a:pos x="36992" y="26054"/>
              </a:cxn>
              <a:cxn ang="0">
                <a:pos x="36992" y="65616"/>
              </a:cxn>
              <a:cxn ang="0">
                <a:pos x="39912" y="68511"/>
              </a:cxn>
              <a:cxn ang="0">
                <a:pos x="42832" y="65616"/>
              </a:cxn>
              <a:cxn ang="0">
                <a:pos x="42832" y="26054"/>
              </a:cxn>
            </a:cxnLst>
            <a:rect l="0" t="0" r="0" b="0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Oval 288"/>
          <p:cNvSpPr/>
          <p:nvPr/>
        </p:nvSpPr>
        <p:spPr>
          <a:xfrm>
            <a:off x="6318250" y="2400300"/>
            <a:ext cx="217488" cy="215900"/>
          </a:xfrm>
          <a:prstGeom prst="ellipse">
            <a:avLst/>
          </a:prstGeom>
          <a:solidFill>
            <a:srgbClr val="73446C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3" name="Freeform 19"/>
          <p:cNvSpPr>
            <a:spLocks noEditPoints="1"/>
          </p:cNvSpPr>
          <p:nvPr/>
        </p:nvSpPr>
        <p:spPr>
          <a:xfrm>
            <a:off x="6375400" y="2439988"/>
            <a:ext cx="103188" cy="147637"/>
          </a:xfrm>
          <a:custGeom>
            <a:avLst/>
            <a:gdLst/>
            <a:ahLst/>
            <a:cxnLst>
              <a:cxn ang="0">
                <a:pos x="97347" y="102284"/>
              </a:cxn>
              <a:cxn ang="0">
                <a:pos x="59382" y="102284"/>
              </a:cxn>
              <a:cxn ang="0">
                <a:pos x="54514" y="144742"/>
              </a:cxn>
              <a:cxn ang="0">
                <a:pos x="51594" y="147637"/>
              </a:cxn>
              <a:cxn ang="0">
                <a:pos x="51594" y="147637"/>
              </a:cxn>
              <a:cxn ang="0">
                <a:pos x="48674" y="144742"/>
              </a:cxn>
              <a:cxn ang="0">
                <a:pos x="41859" y="102284"/>
              </a:cxn>
              <a:cxn ang="0">
                <a:pos x="5841" y="102284"/>
              </a:cxn>
              <a:cxn ang="0">
                <a:pos x="0" y="96495"/>
              </a:cxn>
              <a:cxn ang="0">
                <a:pos x="23363" y="68511"/>
              </a:cxn>
              <a:cxn ang="0">
                <a:pos x="23363" y="23159"/>
              </a:cxn>
              <a:cxn ang="0">
                <a:pos x="11682" y="11579"/>
              </a:cxn>
              <a:cxn ang="0">
                <a:pos x="23363" y="0"/>
              </a:cxn>
              <a:cxn ang="0">
                <a:pos x="79825" y="0"/>
              </a:cxn>
              <a:cxn ang="0">
                <a:pos x="91506" y="11579"/>
              </a:cxn>
              <a:cxn ang="0">
                <a:pos x="79825" y="23159"/>
              </a:cxn>
              <a:cxn ang="0">
                <a:pos x="79825" y="68511"/>
              </a:cxn>
              <a:cxn ang="0">
                <a:pos x="103188" y="96495"/>
              </a:cxn>
              <a:cxn ang="0">
                <a:pos x="97347" y="102284"/>
              </a:cxn>
              <a:cxn ang="0">
                <a:pos x="42833" y="26054"/>
              </a:cxn>
              <a:cxn ang="0">
                <a:pos x="39912" y="23159"/>
              </a:cxn>
              <a:cxn ang="0">
                <a:pos x="36992" y="26054"/>
              </a:cxn>
              <a:cxn ang="0">
                <a:pos x="36992" y="65616"/>
              </a:cxn>
              <a:cxn ang="0">
                <a:pos x="39912" y="68511"/>
              </a:cxn>
              <a:cxn ang="0">
                <a:pos x="42833" y="65616"/>
              </a:cxn>
              <a:cxn ang="0">
                <a:pos x="42833" y="26054"/>
              </a:cxn>
            </a:cxnLst>
            <a:rect l="0" t="0" r="0" b="0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4" name="Oval 291"/>
          <p:cNvSpPr/>
          <p:nvPr/>
        </p:nvSpPr>
        <p:spPr>
          <a:xfrm>
            <a:off x="6032500" y="3163888"/>
            <a:ext cx="217488" cy="217487"/>
          </a:xfrm>
          <a:prstGeom prst="ellipse">
            <a:avLst/>
          </a:prstGeom>
          <a:solidFill>
            <a:srgbClr val="1C8EE4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5" name="Freeform 17"/>
          <p:cNvSpPr/>
          <p:nvPr/>
        </p:nvSpPr>
        <p:spPr>
          <a:xfrm>
            <a:off x="6086475" y="3197225"/>
            <a:ext cx="109538" cy="139700"/>
          </a:xfrm>
          <a:custGeom>
            <a:avLst/>
            <a:gdLst/>
            <a:ahLst/>
            <a:cxnLst>
              <a:cxn ang="0">
                <a:pos x="55625" y="101368"/>
              </a:cxn>
              <a:cxn ang="0">
                <a:pos x="3423" y="139700"/>
              </a:cxn>
              <a:cxn ang="0">
                <a:pos x="0" y="136293"/>
              </a:cxn>
              <a:cxn ang="0">
                <a:pos x="3423" y="132885"/>
              </a:cxn>
              <a:cxn ang="0">
                <a:pos x="47923" y="101368"/>
              </a:cxn>
              <a:cxn ang="0">
                <a:pos x="1712" y="78368"/>
              </a:cxn>
              <a:cxn ang="0">
                <a:pos x="53057" y="91146"/>
              </a:cxn>
              <a:cxn ang="0">
                <a:pos x="59048" y="68146"/>
              </a:cxn>
              <a:cxn ang="0">
                <a:pos x="16260" y="40036"/>
              </a:cxn>
              <a:cxn ang="0">
                <a:pos x="59904" y="62184"/>
              </a:cxn>
              <a:cxn ang="0">
                <a:pos x="60759" y="46851"/>
              </a:cxn>
              <a:cxn ang="0">
                <a:pos x="49634" y="0"/>
              </a:cxn>
              <a:cxn ang="0">
                <a:pos x="67605" y="45999"/>
              </a:cxn>
              <a:cxn ang="0">
                <a:pos x="67605" y="55369"/>
              </a:cxn>
              <a:cxn ang="0">
                <a:pos x="106115" y="39184"/>
              </a:cxn>
              <a:cxn ang="0">
                <a:pos x="65894" y="69850"/>
              </a:cxn>
              <a:cxn ang="0">
                <a:pos x="59904" y="91998"/>
              </a:cxn>
              <a:cxn ang="0">
                <a:pos x="109538" y="86035"/>
              </a:cxn>
              <a:cxn ang="0">
                <a:pos x="55625" y="101368"/>
              </a:cxn>
            </a:cxnLst>
            <a:rect l="0" t="0" r="0" b="0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6" name="Oval 294"/>
          <p:cNvSpPr/>
          <p:nvPr/>
        </p:nvSpPr>
        <p:spPr>
          <a:xfrm>
            <a:off x="5092700" y="3271838"/>
            <a:ext cx="217488" cy="217487"/>
          </a:xfrm>
          <a:prstGeom prst="ellipse">
            <a:avLst/>
          </a:prstGeom>
          <a:solidFill>
            <a:srgbClr val="FCC725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7" name="Freeform 16"/>
          <p:cNvSpPr>
            <a:spLocks noEditPoints="1"/>
          </p:cNvSpPr>
          <p:nvPr/>
        </p:nvSpPr>
        <p:spPr>
          <a:xfrm>
            <a:off x="5121275" y="3298825"/>
            <a:ext cx="160338" cy="158750"/>
          </a:xfrm>
          <a:custGeom>
            <a:avLst/>
            <a:gdLst/>
            <a:ahLst/>
            <a:cxnLst>
              <a:cxn ang="0">
                <a:pos x="160338" y="79375"/>
              </a:cxn>
              <a:cxn ang="0">
                <a:pos x="80169" y="158750"/>
              </a:cxn>
              <a:cxn ang="0">
                <a:pos x="0" y="79375"/>
              </a:cxn>
              <a:cxn ang="0">
                <a:pos x="80169" y="0"/>
              </a:cxn>
              <a:cxn ang="0">
                <a:pos x="160338" y="79375"/>
              </a:cxn>
              <a:cxn ang="0">
                <a:pos x="148606" y="79375"/>
              </a:cxn>
              <a:cxn ang="0">
                <a:pos x="148606" y="78407"/>
              </a:cxn>
              <a:cxn ang="0">
                <a:pos x="139807" y="86151"/>
              </a:cxn>
              <a:cxn ang="0">
                <a:pos x="118298" y="66791"/>
              </a:cxn>
              <a:cxn ang="0">
                <a:pos x="123187" y="37752"/>
              </a:cxn>
              <a:cxn ang="0">
                <a:pos x="135896" y="38720"/>
              </a:cxn>
              <a:cxn ang="0">
                <a:pos x="100700" y="14520"/>
              </a:cxn>
              <a:cxn ang="0">
                <a:pos x="105588" y="25168"/>
              </a:cxn>
              <a:cxn ang="0">
                <a:pos x="80169" y="39688"/>
              </a:cxn>
              <a:cxn ang="0">
                <a:pos x="53772" y="25168"/>
              </a:cxn>
              <a:cxn ang="0">
                <a:pos x="58660" y="14520"/>
              </a:cxn>
              <a:cxn ang="0">
                <a:pos x="24442" y="38720"/>
              </a:cxn>
              <a:cxn ang="0">
                <a:pos x="36174" y="37752"/>
              </a:cxn>
              <a:cxn ang="0">
                <a:pos x="42040" y="66791"/>
              </a:cxn>
              <a:cxn ang="0">
                <a:pos x="20531" y="86151"/>
              </a:cxn>
              <a:cxn ang="0">
                <a:pos x="10754" y="78407"/>
              </a:cxn>
              <a:cxn ang="0">
                <a:pos x="10754" y="79375"/>
              </a:cxn>
              <a:cxn ang="0">
                <a:pos x="24442" y="119063"/>
              </a:cxn>
              <a:cxn ang="0">
                <a:pos x="27375" y="107447"/>
              </a:cxn>
              <a:cxn ang="0">
                <a:pos x="56705" y="111319"/>
              </a:cxn>
              <a:cxn ang="0">
                <a:pos x="68437" y="137454"/>
              </a:cxn>
              <a:cxn ang="0">
                <a:pos x="58660" y="143262"/>
              </a:cxn>
              <a:cxn ang="0">
                <a:pos x="80169" y="147134"/>
              </a:cxn>
              <a:cxn ang="0">
                <a:pos x="101678" y="143262"/>
              </a:cxn>
              <a:cxn ang="0">
                <a:pos x="90923" y="137454"/>
              </a:cxn>
              <a:cxn ang="0">
                <a:pos x="103633" y="111319"/>
              </a:cxn>
              <a:cxn ang="0">
                <a:pos x="132963" y="107447"/>
              </a:cxn>
              <a:cxn ang="0">
                <a:pos x="134919" y="119063"/>
              </a:cxn>
              <a:cxn ang="0">
                <a:pos x="148606" y="79375"/>
              </a:cxn>
              <a:cxn ang="0">
                <a:pos x="80169" y="53239"/>
              </a:cxn>
              <a:cxn ang="0">
                <a:pos x="105588" y="71631"/>
              </a:cxn>
              <a:cxn ang="0">
                <a:pos x="95812" y="101639"/>
              </a:cxn>
              <a:cxn ang="0">
                <a:pos x="64526" y="101639"/>
              </a:cxn>
              <a:cxn ang="0">
                <a:pos x="53772" y="71631"/>
              </a:cxn>
              <a:cxn ang="0">
                <a:pos x="80169" y="53239"/>
              </a:cxn>
            </a:cxnLst>
            <a:rect l="0" t="0" r="0" b="0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8" name="Oval 297"/>
          <p:cNvSpPr/>
          <p:nvPr/>
        </p:nvSpPr>
        <p:spPr>
          <a:xfrm>
            <a:off x="7088188" y="3349625"/>
            <a:ext cx="215900" cy="215900"/>
          </a:xfrm>
          <a:prstGeom prst="ellipse">
            <a:avLst/>
          </a:prstGeom>
          <a:solidFill>
            <a:srgbClr val="DE445D"/>
          </a:solidFill>
          <a:ln w="9525">
            <a:noFill/>
          </a:ln>
        </p:spPr>
        <p:txBody>
          <a:bodyPr lIns="121920" tIns="60960" rIns="121920" bIns="60960" anchor="t"/>
          <a:lstStyle/>
          <a:p>
            <a:pPr algn="ctr"/>
            <a:endParaRPr lang="en-US" altLang="zh-CN" sz="7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9" name="Freeform 18"/>
          <p:cNvSpPr>
            <a:spLocks noEditPoints="1"/>
          </p:cNvSpPr>
          <p:nvPr/>
        </p:nvSpPr>
        <p:spPr>
          <a:xfrm>
            <a:off x="7127875" y="3389313"/>
            <a:ext cx="134938" cy="119062"/>
          </a:xfrm>
          <a:custGeom>
            <a:avLst/>
            <a:gdLst/>
            <a:ahLst/>
            <a:cxnLst>
              <a:cxn ang="0">
                <a:pos x="134938" y="74777"/>
              </a:cxn>
              <a:cxn ang="0">
                <a:pos x="134938" y="100186"/>
              </a:cxn>
              <a:cxn ang="0">
                <a:pos x="132785" y="102364"/>
              </a:cxn>
              <a:cxn ang="0">
                <a:pos x="126325" y="102364"/>
              </a:cxn>
              <a:cxn ang="0">
                <a:pos x="126325" y="106720"/>
              </a:cxn>
              <a:cxn ang="0">
                <a:pos x="113405" y="119062"/>
              </a:cxn>
              <a:cxn ang="0">
                <a:pos x="101204" y="106720"/>
              </a:cxn>
              <a:cxn ang="0">
                <a:pos x="101204" y="102364"/>
              </a:cxn>
              <a:cxn ang="0">
                <a:pos x="33735" y="102364"/>
              </a:cxn>
              <a:cxn ang="0">
                <a:pos x="33735" y="106720"/>
              </a:cxn>
              <a:cxn ang="0">
                <a:pos x="20815" y="119062"/>
              </a:cxn>
              <a:cxn ang="0">
                <a:pos x="8613" y="106720"/>
              </a:cxn>
              <a:cxn ang="0">
                <a:pos x="8613" y="102364"/>
              </a:cxn>
              <a:cxn ang="0">
                <a:pos x="2153" y="102364"/>
              </a:cxn>
              <a:cxn ang="0">
                <a:pos x="0" y="100186"/>
              </a:cxn>
              <a:cxn ang="0">
                <a:pos x="0" y="74777"/>
              </a:cxn>
              <a:cxn ang="0">
                <a:pos x="15073" y="59531"/>
              </a:cxn>
              <a:cxn ang="0">
                <a:pos x="16508" y="59531"/>
              </a:cxn>
              <a:cxn ang="0">
                <a:pos x="23686" y="31943"/>
              </a:cxn>
              <a:cxn ang="0">
                <a:pos x="42348" y="17424"/>
              </a:cxn>
              <a:cxn ang="0">
                <a:pos x="50243" y="17424"/>
              </a:cxn>
              <a:cxn ang="0">
                <a:pos x="50243" y="2178"/>
              </a:cxn>
              <a:cxn ang="0">
                <a:pos x="52396" y="0"/>
              </a:cxn>
              <a:cxn ang="0">
                <a:pos x="81824" y="0"/>
              </a:cxn>
              <a:cxn ang="0">
                <a:pos x="83977" y="2178"/>
              </a:cxn>
              <a:cxn ang="0">
                <a:pos x="83977" y="17424"/>
              </a:cxn>
              <a:cxn ang="0">
                <a:pos x="92590" y="17424"/>
              </a:cxn>
              <a:cxn ang="0">
                <a:pos x="111252" y="31943"/>
              </a:cxn>
              <a:cxn ang="0">
                <a:pos x="118430" y="59531"/>
              </a:cxn>
              <a:cxn ang="0">
                <a:pos x="119865" y="59531"/>
              </a:cxn>
              <a:cxn ang="0">
                <a:pos x="134938" y="74777"/>
              </a:cxn>
              <a:cxn ang="0">
                <a:pos x="31581" y="81311"/>
              </a:cxn>
              <a:cxn ang="0">
                <a:pos x="20815" y="70421"/>
              </a:cxn>
              <a:cxn ang="0">
                <a:pos x="10766" y="81311"/>
              </a:cxn>
              <a:cxn ang="0">
                <a:pos x="20815" y="91474"/>
              </a:cxn>
              <a:cxn ang="0">
                <a:pos x="31581" y="81311"/>
              </a:cxn>
              <a:cxn ang="0">
                <a:pos x="100486" y="59531"/>
              </a:cxn>
              <a:cxn ang="0">
                <a:pos x="94744" y="36299"/>
              </a:cxn>
              <a:cxn ang="0">
                <a:pos x="92590" y="34121"/>
              </a:cxn>
              <a:cxn ang="0">
                <a:pos x="42348" y="34121"/>
              </a:cxn>
              <a:cxn ang="0">
                <a:pos x="40194" y="36299"/>
              </a:cxn>
              <a:cxn ang="0">
                <a:pos x="33735" y="59531"/>
              </a:cxn>
              <a:cxn ang="0">
                <a:pos x="100486" y="59531"/>
              </a:cxn>
              <a:cxn ang="0">
                <a:pos x="124172" y="81311"/>
              </a:cxn>
              <a:cxn ang="0">
                <a:pos x="113405" y="70421"/>
              </a:cxn>
              <a:cxn ang="0">
                <a:pos x="103357" y="81311"/>
              </a:cxn>
              <a:cxn ang="0">
                <a:pos x="113405" y="91474"/>
              </a:cxn>
              <a:cxn ang="0">
                <a:pos x="124172" y="81311"/>
              </a:cxn>
            </a:cxnLst>
            <a:rect l="0" t="0" r="0" b="0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0" name="Oval 323"/>
          <p:cNvSpPr/>
          <p:nvPr/>
        </p:nvSpPr>
        <p:spPr>
          <a:xfrm>
            <a:off x="1155700" y="3984625"/>
            <a:ext cx="622300" cy="620713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511" name="Freeform 18"/>
          <p:cNvSpPr>
            <a:spLocks noEditPoints="1"/>
          </p:cNvSpPr>
          <p:nvPr/>
        </p:nvSpPr>
        <p:spPr>
          <a:xfrm>
            <a:off x="1270000" y="4100513"/>
            <a:ext cx="387350" cy="339725"/>
          </a:xfrm>
          <a:custGeom>
            <a:avLst/>
            <a:gdLst/>
            <a:ahLst/>
            <a:cxnLst>
              <a:cxn ang="0">
                <a:pos x="387350" y="213364"/>
              </a:cxn>
              <a:cxn ang="0">
                <a:pos x="387350" y="285866"/>
              </a:cxn>
              <a:cxn ang="0">
                <a:pos x="381169" y="292081"/>
              </a:cxn>
              <a:cxn ang="0">
                <a:pos x="362626" y="292081"/>
              </a:cxn>
              <a:cxn ang="0">
                <a:pos x="362626" y="304510"/>
              </a:cxn>
              <a:cxn ang="0">
                <a:pos x="325539" y="339725"/>
              </a:cxn>
              <a:cxn ang="0">
                <a:pos x="290513" y="304510"/>
              </a:cxn>
              <a:cxn ang="0">
                <a:pos x="290513" y="292081"/>
              </a:cxn>
              <a:cxn ang="0">
                <a:pos x="96838" y="292081"/>
              </a:cxn>
              <a:cxn ang="0">
                <a:pos x="96838" y="304510"/>
              </a:cxn>
              <a:cxn ang="0">
                <a:pos x="59751" y="339725"/>
              </a:cxn>
              <a:cxn ang="0">
                <a:pos x="24724" y="304510"/>
              </a:cxn>
              <a:cxn ang="0">
                <a:pos x="24724" y="292081"/>
              </a:cxn>
              <a:cxn ang="0">
                <a:pos x="6181" y="292081"/>
              </a:cxn>
              <a:cxn ang="0">
                <a:pos x="0" y="285866"/>
              </a:cxn>
              <a:cxn ang="0">
                <a:pos x="0" y="213364"/>
              </a:cxn>
              <a:cxn ang="0">
                <a:pos x="43268" y="169862"/>
              </a:cxn>
              <a:cxn ang="0">
                <a:pos x="47389" y="169862"/>
              </a:cxn>
              <a:cxn ang="0">
                <a:pos x="67992" y="91146"/>
              </a:cxn>
              <a:cxn ang="0">
                <a:pos x="121562" y="49716"/>
              </a:cxn>
              <a:cxn ang="0">
                <a:pos x="144226" y="49716"/>
              </a:cxn>
              <a:cxn ang="0">
                <a:pos x="144226" y="6214"/>
              </a:cxn>
              <a:cxn ang="0">
                <a:pos x="150407" y="0"/>
              </a:cxn>
              <a:cxn ang="0">
                <a:pos x="234882" y="0"/>
              </a:cxn>
              <a:cxn ang="0">
                <a:pos x="241064" y="6214"/>
              </a:cxn>
              <a:cxn ang="0">
                <a:pos x="241064" y="49716"/>
              </a:cxn>
              <a:cxn ang="0">
                <a:pos x="265788" y="49716"/>
              </a:cxn>
              <a:cxn ang="0">
                <a:pos x="319358" y="91146"/>
              </a:cxn>
              <a:cxn ang="0">
                <a:pos x="339961" y="169862"/>
              </a:cxn>
              <a:cxn ang="0">
                <a:pos x="344082" y="169862"/>
              </a:cxn>
              <a:cxn ang="0">
                <a:pos x="387350" y="213364"/>
              </a:cxn>
              <a:cxn ang="0">
                <a:pos x="90656" y="232007"/>
              </a:cxn>
              <a:cxn ang="0">
                <a:pos x="59751" y="200935"/>
              </a:cxn>
              <a:cxn ang="0">
                <a:pos x="30906" y="232007"/>
              </a:cxn>
              <a:cxn ang="0">
                <a:pos x="59751" y="261008"/>
              </a:cxn>
              <a:cxn ang="0">
                <a:pos x="90656" y="232007"/>
              </a:cxn>
              <a:cxn ang="0">
                <a:pos x="288452" y="169862"/>
              </a:cxn>
              <a:cxn ang="0">
                <a:pos x="271969" y="103575"/>
              </a:cxn>
              <a:cxn ang="0">
                <a:pos x="265788" y="97360"/>
              </a:cxn>
              <a:cxn ang="0">
                <a:pos x="121562" y="97360"/>
              </a:cxn>
              <a:cxn ang="0">
                <a:pos x="115381" y="103575"/>
              </a:cxn>
              <a:cxn ang="0">
                <a:pos x="96838" y="169862"/>
              </a:cxn>
              <a:cxn ang="0">
                <a:pos x="288452" y="169862"/>
              </a:cxn>
              <a:cxn ang="0">
                <a:pos x="356444" y="232007"/>
              </a:cxn>
              <a:cxn ang="0">
                <a:pos x="325539" y="200935"/>
              </a:cxn>
              <a:cxn ang="0">
                <a:pos x="296694" y="232007"/>
              </a:cxn>
              <a:cxn ang="0">
                <a:pos x="325539" y="261008"/>
              </a:cxn>
              <a:cxn ang="0">
                <a:pos x="356444" y="232007"/>
              </a:cxn>
            </a:cxnLst>
            <a:rect l="0" t="0" r="0" b="0"/>
            <a:pathLst>
              <a:path w="188" h="164">
                <a:moveTo>
                  <a:pt x="188" y="103"/>
                </a:moveTo>
                <a:cubicBezTo>
                  <a:pt x="188" y="138"/>
                  <a:pt x="188" y="138"/>
                  <a:pt x="188" y="138"/>
                </a:cubicBezTo>
                <a:cubicBezTo>
                  <a:pt x="188" y="140"/>
                  <a:pt x="186" y="141"/>
                  <a:pt x="185" y="141"/>
                </a:cubicBezTo>
                <a:cubicBezTo>
                  <a:pt x="176" y="141"/>
                  <a:pt x="176" y="141"/>
                  <a:pt x="176" y="141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176" y="157"/>
                  <a:pt x="168" y="164"/>
                  <a:pt x="158" y="164"/>
                </a:cubicBezTo>
                <a:cubicBezTo>
                  <a:pt x="149" y="164"/>
                  <a:pt x="141" y="157"/>
                  <a:pt x="141" y="147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7" y="157"/>
                  <a:pt x="39" y="164"/>
                  <a:pt x="29" y="164"/>
                </a:cubicBezTo>
                <a:cubicBezTo>
                  <a:pt x="20" y="164"/>
                  <a:pt x="12" y="157"/>
                  <a:pt x="12" y="147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3" y="141"/>
                  <a:pt x="3" y="141"/>
                  <a:pt x="3" y="141"/>
                </a:cubicBezTo>
                <a:cubicBezTo>
                  <a:pt x="1" y="141"/>
                  <a:pt x="0" y="140"/>
                  <a:pt x="0" y="138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2"/>
                  <a:pt x="9" y="82"/>
                  <a:pt x="21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33"/>
                  <a:pt x="47" y="24"/>
                  <a:pt x="59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2"/>
                  <a:pt x="72" y="0"/>
                  <a:pt x="73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6" y="0"/>
                  <a:pt x="117" y="2"/>
                  <a:pt x="117" y="3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41" y="24"/>
                  <a:pt x="152" y="33"/>
                  <a:pt x="155" y="44"/>
                </a:cubicBezTo>
                <a:cubicBezTo>
                  <a:pt x="165" y="82"/>
                  <a:pt x="165" y="82"/>
                  <a:pt x="165" y="82"/>
                </a:cubicBezTo>
                <a:cubicBezTo>
                  <a:pt x="167" y="82"/>
                  <a:pt x="167" y="82"/>
                  <a:pt x="167" y="82"/>
                </a:cubicBezTo>
                <a:cubicBezTo>
                  <a:pt x="178" y="82"/>
                  <a:pt x="188" y="92"/>
                  <a:pt x="188" y="103"/>
                </a:cubicBezTo>
                <a:close/>
                <a:moveTo>
                  <a:pt x="44" y="112"/>
                </a:moveTo>
                <a:cubicBezTo>
                  <a:pt x="44" y="104"/>
                  <a:pt x="38" y="97"/>
                  <a:pt x="29" y="97"/>
                </a:cubicBezTo>
                <a:cubicBezTo>
                  <a:pt x="21" y="97"/>
                  <a:pt x="15" y="104"/>
                  <a:pt x="15" y="112"/>
                </a:cubicBezTo>
                <a:cubicBezTo>
                  <a:pt x="15" y="120"/>
                  <a:pt x="21" y="126"/>
                  <a:pt x="29" y="126"/>
                </a:cubicBezTo>
                <a:cubicBezTo>
                  <a:pt x="38" y="126"/>
                  <a:pt x="44" y="120"/>
                  <a:pt x="44" y="112"/>
                </a:cubicBezTo>
                <a:close/>
                <a:moveTo>
                  <a:pt x="140" y="82"/>
                </a:move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0" y="47"/>
                  <a:pt x="129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8" y="47"/>
                  <a:pt x="56" y="49"/>
                  <a:pt x="56" y="50"/>
                </a:cubicBezTo>
                <a:cubicBezTo>
                  <a:pt x="47" y="82"/>
                  <a:pt x="47" y="82"/>
                  <a:pt x="47" y="82"/>
                </a:cubicBezTo>
                <a:lnTo>
                  <a:pt x="140" y="82"/>
                </a:lnTo>
                <a:close/>
                <a:moveTo>
                  <a:pt x="173" y="112"/>
                </a:moveTo>
                <a:cubicBezTo>
                  <a:pt x="173" y="104"/>
                  <a:pt x="166" y="97"/>
                  <a:pt x="158" y="97"/>
                </a:cubicBezTo>
                <a:cubicBezTo>
                  <a:pt x="150" y="97"/>
                  <a:pt x="144" y="104"/>
                  <a:pt x="144" y="112"/>
                </a:cubicBezTo>
                <a:cubicBezTo>
                  <a:pt x="144" y="120"/>
                  <a:pt x="150" y="126"/>
                  <a:pt x="158" y="126"/>
                </a:cubicBezTo>
                <a:cubicBezTo>
                  <a:pt x="166" y="126"/>
                  <a:pt x="173" y="120"/>
                  <a:pt x="173" y="1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2" name="Oval 300"/>
          <p:cNvSpPr/>
          <p:nvPr/>
        </p:nvSpPr>
        <p:spPr>
          <a:xfrm>
            <a:off x="1155700" y="2511425"/>
            <a:ext cx="622300" cy="620713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513" name="Freeform 19"/>
          <p:cNvSpPr>
            <a:spLocks noEditPoints="1"/>
          </p:cNvSpPr>
          <p:nvPr/>
        </p:nvSpPr>
        <p:spPr>
          <a:xfrm>
            <a:off x="1317625" y="2609850"/>
            <a:ext cx="288925" cy="417513"/>
          </a:xfrm>
          <a:custGeom>
            <a:avLst/>
            <a:gdLst/>
            <a:ahLst/>
            <a:cxnLst>
              <a:cxn ang="0">
                <a:pos x="272571" y="289257"/>
              </a:cxn>
              <a:cxn ang="0">
                <a:pos x="166268" y="289257"/>
              </a:cxn>
              <a:cxn ang="0">
                <a:pos x="152640" y="409326"/>
              </a:cxn>
              <a:cxn ang="0">
                <a:pos x="144463" y="417513"/>
              </a:cxn>
              <a:cxn ang="0">
                <a:pos x="144463" y="417513"/>
              </a:cxn>
              <a:cxn ang="0">
                <a:pos x="136285" y="409326"/>
              </a:cxn>
              <a:cxn ang="0">
                <a:pos x="117205" y="289257"/>
              </a:cxn>
              <a:cxn ang="0">
                <a:pos x="16354" y="289257"/>
              </a:cxn>
              <a:cxn ang="0">
                <a:pos x="0" y="272884"/>
              </a:cxn>
              <a:cxn ang="0">
                <a:pos x="65417" y="193748"/>
              </a:cxn>
              <a:cxn ang="0">
                <a:pos x="65417" y="65492"/>
              </a:cxn>
              <a:cxn ang="0">
                <a:pos x="32708" y="32746"/>
              </a:cxn>
              <a:cxn ang="0">
                <a:pos x="65417" y="0"/>
              </a:cxn>
              <a:cxn ang="0">
                <a:pos x="223508" y="0"/>
              </a:cxn>
              <a:cxn ang="0">
                <a:pos x="256217" y="32746"/>
              </a:cxn>
              <a:cxn ang="0">
                <a:pos x="223508" y="65492"/>
              </a:cxn>
              <a:cxn ang="0">
                <a:pos x="223508" y="193748"/>
              </a:cxn>
              <a:cxn ang="0">
                <a:pos x="288925" y="272884"/>
              </a:cxn>
              <a:cxn ang="0">
                <a:pos x="272571" y="289257"/>
              </a:cxn>
              <a:cxn ang="0">
                <a:pos x="119931" y="73679"/>
              </a:cxn>
              <a:cxn ang="0">
                <a:pos x="111754" y="65492"/>
              </a:cxn>
              <a:cxn ang="0">
                <a:pos x="103577" y="73679"/>
              </a:cxn>
              <a:cxn ang="0">
                <a:pos x="103577" y="185561"/>
              </a:cxn>
              <a:cxn ang="0">
                <a:pos x="111754" y="193748"/>
              </a:cxn>
              <a:cxn ang="0">
                <a:pos x="119931" y="185561"/>
              </a:cxn>
              <a:cxn ang="0">
                <a:pos x="119931" y="73679"/>
              </a:cxn>
            </a:cxnLst>
            <a:rect l="0" t="0" r="0" b="0"/>
            <a:pathLst>
              <a:path w="106" h="153">
                <a:moveTo>
                  <a:pt x="100" y="106"/>
                </a:moveTo>
                <a:cubicBezTo>
                  <a:pt x="61" y="106"/>
                  <a:pt x="61" y="106"/>
                  <a:pt x="61" y="106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56" y="151"/>
                  <a:pt x="54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1" y="153"/>
                  <a:pt x="50" y="152"/>
                  <a:pt x="50" y="150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3" y="106"/>
                  <a:pt x="0" y="103"/>
                  <a:pt x="0" y="100"/>
                </a:cubicBezTo>
                <a:cubicBezTo>
                  <a:pt x="0" y="85"/>
                  <a:pt x="12" y="71"/>
                  <a:pt x="24" y="71"/>
                </a:cubicBezTo>
                <a:cubicBezTo>
                  <a:pt x="24" y="24"/>
                  <a:pt x="24" y="24"/>
                  <a:pt x="24" y="24"/>
                </a:cubicBezTo>
                <a:cubicBezTo>
                  <a:pt x="17" y="24"/>
                  <a:pt x="12" y="18"/>
                  <a:pt x="12" y="12"/>
                </a:cubicBezTo>
                <a:cubicBezTo>
                  <a:pt x="12" y="6"/>
                  <a:pt x="17" y="0"/>
                  <a:pt x="24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9" y="0"/>
                  <a:pt x="94" y="6"/>
                  <a:pt x="94" y="12"/>
                </a:cubicBezTo>
                <a:cubicBezTo>
                  <a:pt x="94" y="18"/>
                  <a:pt x="89" y="24"/>
                  <a:pt x="82" y="24"/>
                </a:cubicBezTo>
                <a:cubicBezTo>
                  <a:pt x="82" y="71"/>
                  <a:pt x="82" y="71"/>
                  <a:pt x="82" y="71"/>
                </a:cubicBezTo>
                <a:cubicBezTo>
                  <a:pt x="94" y="71"/>
                  <a:pt x="106" y="85"/>
                  <a:pt x="106" y="100"/>
                </a:cubicBezTo>
                <a:cubicBezTo>
                  <a:pt x="106" y="103"/>
                  <a:pt x="103" y="106"/>
                  <a:pt x="100" y="106"/>
                </a:cubicBezTo>
                <a:close/>
                <a:moveTo>
                  <a:pt x="44" y="27"/>
                </a:moveTo>
                <a:cubicBezTo>
                  <a:pt x="44" y="25"/>
                  <a:pt x="43" y="24"/>
                  <a:pt x="41" y="24"/>
                </a:cubicBezTo>
                <a:cubicBezTo>
                  <a:pt x="40" y="24"/>
                  <a:pt x="38" y="25"/>
                  <a:pt x="38" y="2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40" y="71"/>
                  <a:pt x="41" y="71"/>
                </a:cubicBezTo>
                <a:cubicBezTo>
                  <a:pt x="43" y="71"/>
                  <a:pt x="44" y="69"/>
                  <a:pt x="44" y="68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4" name="Oval 327"/>
          <p:cNvSpPr/>
          <p:nvPr/>
        </p:nvSpPr>
        <p:spPr>
          <a:xfrm>
            <a:off x="8156575" y="2511425"/>
            <a:ext cx="622300" cy="620713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515" name="Freeform 16"/>
          <p:cNvSpPr>
            <a:spLocks noEditPoints="1"/>
          </p:cNvSpPr>
          <p:nvPr/>
        </p:nvSpPr>
        <p:spPr>
          <a:xfrm>
            <a:off x="8261350" y="2619375"/>
            <a:ext cx="409575" cy="407988"/>
          </a:xfrm>
          <a:custGeom>
            <a:avLst/>
            <a:gdLst/>
            <a:ahLst/>
            <a:cxnLst>
              <a:cxn ang="0">
                <a:pos x="409575" y="203994"/>
              </a:cxn>
              <a:cxn ang="0">
                <a:pos x="204788" y="407988"/>
              </a:cxn>
              <a:cxn ang="0">
                <a:pos x="0" y="203994"/>
              </a:cxn>
              <a:cxn ang="0">
                <a:pos x="204788" y="0"/>
              </a:cxn>
              <a:cxn ang="0">
                <a:pos x="409575" y="203994"/>
              </a:cxn>
              <a:cxn ang="0">
                <a:pos x="379606" y="203994"/>
              </a:cxn>
              <a:cxn ang="0">
                <a:pos x="379606" y="201706"/>
              </a:cxn>
              <a:cxn ang="0">
                <a:pos x="357129" y="221408"/>
              </a:cxn>
              <a:cxn ang="0">
                <a:pos x="302186" y="171653"/>
              </a:cxn>
              <a:cxn ang="0">
                <a:pos x="314673" y="97022"/>
              </a:cxn>
              <a:cxn ang="0">
                <a:pos x="347140" y="99509"/>
              </a:cxn>
              <a:cxn ang="0">
                <a:pos x="257233" y="37316"/>
              </a:cxn>
              <a:cxn ang="0">
                <a:pos x="269720" y="64681"/>
              </a:cxn>
              <a:cxn ang="0">
                <a:pos x="204788" y="101997"/>
              </a:cxn>
              <a:cxn ang="0">
                <a:pos x="137357" y="64681"/>
              </a:cxn>
              <a:cxn ang="0">
                <a:pos x="149845" y="37316"/>
              </a:cxn>
              <a:cxn ang="0">
                <a:pos x="62435" y="99509"/>
              </a:cxn>
              <a:cxn ang="0">
                <a:pos x="92404" y="97022"/>
              </a:cxn>
              <a:cxn ang="0">
                <a:pos x="107389" y="171653"/>
              </a:cxn>
              <a:cxn ang="0">
                <a:pos x="52446" y="221408"/>
              </a:cxn>
              <a:cxn ang="0">
                <a:pos x="27471" y="201706"/>
              </a:cxn>
              <a:cxn ang="0">
                <a:pos x="27471" y="203994"/>
              </a:cxn>
              <a:cxn ang="0">
                <a:pos x="62435" y="305991"/>
              </a:cxn>
              <a:cxn ang="0">
                <a:pos x="69927" y="276138"/>
              </a:cxn>
              <a:cxn ang="0">
                <a:pos x="144850" y="286089"/>
              </a:cxn>
              <a:cxn ang="0">
                <a:pos x="174819" y="353258"/>
              </a:cxn>
              <a:cxn ang="0">
                <a:pos x="149845" y="368184"/>
              </a:cxn>
              <a:cxn ang="0">
                <a:pos x="204788" y="378135"/>
              </a:cxn>
              <a:cxn ang="0">
                <a:pos x="259730" y="368184"/>
              </a:cxn>
              <a:cxn ang="0">
                <a:pos x="232259" y="353258"/>
              </a:cxn>
              <a:cxn ang="0">
                <a:pos x="264725" y="286089"/>
              </a:cxn>
              <a:cxn ang="0">
                <a:pos x="339648" y="276138"/>
              </a:cxn>
              <a:cxn ang="0">
                <a:pos x="344642" y="305991"/>
              </a:cxn>
              <a:cxn ang="0">
                <a:pos x="379606" y="203994"/>
              </a:cxn>
              <a:cxn ang="0">
                <a:pos x="204788" y="136825"/>
              </a:cxn>
              <a:cxn ang="0">
                <a:pos x="269720" y="184092"/>
              </a:cxn>
              <a:cxn ang="0">
                <a:pos x="244746" y="261212"/>
              </a:cxn>
              <a:cxn ang="0">
                <a:pos x="164829" y="261212"/>
              </a:cxn>
              <a:cxn ang="0">
                <a:pos x="137357" y="184092"/>
              </a:cxn>
              <a:cxn ang="0">
                <a:pos x="204788" y="136825"/>
              </a:cxn>
            </a:cxnLst>
            <a:rect l="0" t="0" r="0" b="0"/>
            <a:pathLst>
              <a:path w="164" h="164">
                <a:moveTo>
                  <a:pt x="164" y="82"/>
                </a:moveTo>
                <a:cubicBezTo>
                  <a:pt x="164" y="127"/>
                  <a:pt x="127" y="164"/>
                  <a:pt x="82" y="164"/>
                </a:cubicBezTo>
                <a:cubicBezTo>
                  <a:pt x="36" y="164"/>
                  <a:pt x="0" y="127"/>
                  <a:pt x="0" y="82"/>
                </a:cubicBezTo>
                <a:cubicBezTo>
                  <a:pt x="0" y="36"/>
                  <a:pt x="36" y="0"/>
                  <a:pt x="82" y="0"/>
                </a:cubicBezTo>
                <a:cubicBezTo>
                  <a:pt x="127" y="0"/>
                  <a:pt x="164" y="36"/>
                  <a:pt x="164" y="82"/>
                </a:cubicBezTo>
                <a:close/>
                <a:moveTo>
                  <a:pt x="152" y="82"/>
                </a:moveTo>
                <a:cubicBezTo>
                  <a:pt x="152" y="81"/>
                  <a:pt x="152" y="81"/>
                  <a:pt x="152" y="81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0" y="28"/>
                  <a:pt x="118" y="19"/>
                  <a:pt x="103" y="1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82" y="41"/>
                  <a:pt x="82" y="41"/>
                  <a:pt x="82" y="41"/>
                </a:cubicBezTo>
                <a:cubicBezTo>
                  <a:pt x="55" y="26"/>
                  <a:pt x="55" y="26"/>
                  <a:pt x="55" y="26"/>
                </a:cubicBezTo>
                <a:cubicBezTo>
                  <a:pt x="60" y="15"/>
                  <a:pt x="60" y="15"/>
                  <a:pt x="60" y="15"/>
                </a:cubicBezTo>
                <a:cubicBezTo>
                  <a:pt x="46" y="19"/>
                  <a:pt x="33" y="28"/>
                  <a:pt x="2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3" y="69"/>
                  <a:pt x="43" y="69"/>
                  <a:pt x="43" y="69"/>
                </a:cubicBezTo>
                <a:cubicBezTo>
                  <a:pt x="21" y="89"/>
                  <a:pt x="21" y="89"/>
                  <a:pt x="21" y="89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1"/>
                  <a:pt x="11" y="81"/>
                  <a:pt x="11" y="82"/>
                </a:cubicBezTo>
                <a:cubicBezTo>
                  <a:pt x="11" y="97"/>
                  <a:pt x="16" y="111"/>
                  <a:pt x="25" y="123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7" y="151"/>
                  <a:pt x="74" y="152"/>
                  <a:pt x="82" y="152"/>
                </a:cubicBezTo>
                <a:cubicBezTo>
                  <a:pt x="89" y="152"/>
                  <a:pt x="97" y="151"/>
                  <a:pt x="104" y="148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36" y="111"/>
                  <a:pt x="136" y="111"/>
                  <a:pt x="136" y="111"/>
                </a:cubicBezTo>
                <a:cubicBezTo>
                  <a:pt x="138" y="123"/>
                  <a:pt x="138" y="123"/>
                  <a:pt x="138" y="123"/>
                </a:cubicBezTo>
                <a:cubicBezTo>
                  <a:pt x="147" y="111"/>
                  <a:pt x="152" y="97"/>
                  <a:pt x="152" y="82"/>
                </a:cubicBezTo>
                <a:close/>
                <a:moveTo>
                  <a:pt x="82" y="55"/>
                </a:moveTo>
                <a:cubicBezTo>
                  <a:pt x="108" y="74"/>
                  <a:pt x="108" y="74"/>
                  <a:pt x="108" y="74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55" y="74"/>
                  <a:pt x="55" y="74"/>
                  <a:pt x="55" y="74"/>
                </a:cubicBezTo>
                <a:lnTo>
                  <a:pt x="82" y="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6" name="Oval 331"/>
          <p:cNvSpPr/>
          <p:nvPr/>
        </p:nvSpPr>
        <p:spPr>
          <a:xfrm>
            <a:off x="8156575" y="3984625"/>
            <a:ext cx="622300" cy="620713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517" name="Freeform 17"/>
          <p:cNvSpPr/>
          <p:nvPr/>
        </p:nvSpPr>
        <p:spPr>
          <a:xfrm>
            <a:off x="8320088" y="4084638"/>
            <a:ext cx="295275" cy="379412"/>
          </a:xfrm>
          <a:custGeom>
            <a:avLst/>
            <a:gdLst/>
            <a:ahLst/>
            <a:cxnLst>
              <a:cxn ang="0">
                <a:pos x="149944" y="275305"/>
              </a:cxn>
              <a:cxn ang="0">
                <a:pos x="9227" y="379412"/>
              </a:cxn>
              <a:cxn ang="0">
                <a:pos x="0" y="370158"/>
              </a:cxn>
              <a:cxn ang="0">
                <a:pos x="9227" y="360904"/>
              </a:cxn>
              <a:cxn ang="0">
                <a:pos x="129183" y="275305"/>
              </a:cxn>
              <a:cxn ang="0">
                <a:pos x="4614" y="212841"/>
              </a:cxn>
              <a:cxn ang="0">
                <a:pos x="143024" y="247543"/>
              </a:cxn>
              <a:cxn ang="0">
                <a:pos x="159172" y="185079"/>
              </a:cxn>
              <a:cxn ang="0">
                <a:pos x="43830" y="108734"/>
              </a:cxn>
              <a:cxn ang="0">
                <a:pos x="161479" y="168885"/>
              </a:cxn>
              <a:cxn ang="0">
                <a:pos x="163785" y="127242"/>
              </a:cxn>
              <a:cxn ang="0">
                <a:pos x="133796" y="0"/>
              </a:cxn>
              <a:cxn ang="0">
                <a:pos x="182240" y="124928"/>
              </a:cxn>
              <a:cxn ang="0">
                <a:pos x="182240" y="150377"/>
              </a:cxn>
              <a:cxn ang="0">
                <a:pos x="286048" y="106420"/>
              </a:cxn>
              <a:cxn ang="0">
                <a:pos x="177626" y="189706"/>
              </a:cxn>
              <a:cxn ang="0">
                <a:pos x="161479" y="249857"/>
              </a:cxn>
              <a:cxn ang="0">
                <a:pos x="295275" y="233662"/>
              </a:cxn>
              <a:cxn ang="0">
                <a:pos x="149944" y="275305"/>
              </a:cxn>
            </a:cxnLst>
            <a:rect l="0" t="0" r="0" b="0"/>
            <a:pathLst>
              <a:path w="128" h="164">
                <a:moveTo>
                  <a:pt x="65" y="119"/>
                </a:moveTo>
                <a:cubicBezTo>
                  <a:pt x="52" y="146"/>
                  <a:pt x="29" y="164"/>
                  <a:pt x="4" y="164"/>
                </a:cubicBezTo>
                <a:cubicBezTo>
                  <a:pt x="1" y="164"/>
                  <a:pt x="0" y="162"/>
                  <a:pt x="0" y="160"/>
                </a:cubicBezTo>
                <a:cubicBezTo>
                  <a:pt x="0" y="158"/>
                  <a:pt x="1" y="156"/>
                  <a:pt x="4" y="156"/>
                </a:cubicBezTo>
                <a:cubicBezTo>
                  <a:pt x="25" y="156"/>
                  <a:pt x="44" y="142"/>
                  <a:pt x="56" y="119"/>
                </a:cubicBezTo>
                <a:cubicBezTo>
                  <a:pt x="42" y="124"/>
                  <a:pt x="17" y="128"/>
                  <a:pt x="2" y="92"/>
                </a:cubicBezTo>
                <a:cubicBezTo>
                  <a:pt x="39" y="77"/>
                  <a:pt x="55" y="95"/>
                  <a:pt x="62" y="107"/>
                </a:cubicBezTo>
                <a:cubicBezTo>
                  <a:pt x="65" y="99"/>
                  <a:pt x="67" y="90"/>
                  <a:pt x="69" y="80"/>
                </a:cubicBezTo>
                <a:cubicBezTo>
                  <a:pt x="69" y="80"/>
                  <a:pt x="22" y="87"/>
                  <a:pt x="19" y="47"/>
                </a:cubicBezTo>
                <a:cubicBezTo>
                  <a:pt x="59" y="31"/>
                  <a:pt x="70" y="73"/>
                  <a:pt x="70" y="73"/>
                </a:cubicBezTo>
                <a:cubicBezTo>
                  <a:pt x="71" y="67"/>
                  <a:pt x="71" y="55"/>
                  <a:pt x="71" y="55"/>
                </a:cubicBezTo>
                <a:cubicBezTo>
                  <a:pt x="71" y="55"/>
                  <a:pt x="36" y="31"/>
                  <a:pt x="58" y="0"/>
                </a:cubicBezTo>
                <a:cubicBezTo>
                  <a:pt x="100" y="14"/>
                  <a:pt x="79" y="54"/>
                  <a:pt x="79" y="54"/>
                </a:cubicBezTo>
                <a:cubicBezTo>
                  <a:pt x="79" y="55"/>
                  <a:pt x="79" y="62"/>
                  <a:pt x="79" y="65"/>
                </a:cubicBezTo>
                <a:cubicBezTo>
                  <a:pt x="79" y="65"/>
                  <a:pt x="94" y="36"/>
                  <a:pt x="124" y="46"/>
                </a:cubicBezTo>
                <a:cubicBezTo>
                  <a:pt x="123" y="91"/>
                  <a:pt x="77" y="82"/>
                  <a:pt x="77" y="82"/>
                </a:cubicBezTo>
                <a:cubicBezTo>
                  <a:pt x="76" y="91"/>
                  <a:pt x="73" y="100"/>
                  <a:pt x="70" y="108"/>
                </a:cubicBezTo>
                <a:cubicBezTo>
                  <a:pt x="70" y="108"/>
                  <a:pt x="98" y="77"/>
                  <a:pt x="128" y="101"/>
                </a:cubicBezTo>
                <a:cubicBezTo>
                  <a:pt x="109" y="147"/>
                  <a:pt x="65" y="119"/>
                  <a:pt x="65" y="1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8" name="TextBox 13"/>
          <p:cNvSpPr txBox="1"/>
          <p:nvPr/>
        </p:nvSpPr>
        <p:spPr>
          <a:xfrm>
            <a:off x="1917700" y="25669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19" name="TextBox 13"/>
          <p:cNvSpPr txBox="1"/>
          <p:nvPr/>
        </p:nvSpPr>
        <p:spPr>
          <a:xfrm>
            <a:off x="1917700" y="2916238"/>
            <a:ext cx="21986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0" name="TextBox 13"/>
          <p:cNvSpPr txBox="1"/>
          <p:nvPr/>
        </p:nvSpPr>
        <p:spPr>
          <a:xfrm>
            <a:off x="8940800" y="256698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1" name="TextBox 13"/>
          <p:cNvSpPr txBox="1"/>
          <p:nvPr/>
        </p:nvSpPr>
        <p:spPr>
          <a:xfrm>
            <a:off x="8940800" y="2916238"/>
            <a:ext cx="22002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2" name="TextBox 13"/>
          <p:cNvSpPr txBox="1"/>
          <p:nvPr/>
        </p:nvSpPr>
        <p:spPr>
          <a:xfrm>
            <a:off x="1917700" y="395763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3" name="TextBox 13"/>
          <p:cNvSpPr txBox="1"/>
          <p:nvPr/>
        </p:nvSpPr>
        <p:spPr>
          <a:xfrm>
            <a:off x="1917700" y="4308475"/>
            <a:ext cx="2198688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4" name="TextBox 13"/>
          <p:cNvSpPr txBox="1"/>
          <p:nvPr/>
        </p:nvSpPr>
        <p:spPr>
          <a:xfrm>
            <a:off x="8940800" y="395763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5" name="TextBox 13"/>
          <p:cNvSpPr txBox="1"/>
          <p:nvPr/>
        </p:nvSpPr>
        <p:spPr>
          <a:xfrm>
            <a:off x="8940800" y="4308475"/>
            <a:ext cx="22002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838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 animBg="1"/>
      <p:bldP spid="20488" grpId="0" animBg="1"/>
      <p:bldP spid="20490" grpId="0" animBg="1"/>
      <p:bldP spid="20492" grpId="0" animBg="1"/>
      <p:bldP spid="20494" grpId="0" animBg="1"/>
      <p:bldP spid="20496" grpId="0" animBg="1"/>
      <p:bldP spid="20498" grpId="0" animBg="1"/>
      <p:bldP spid="20500" grpId="0" animBg="1"/>
      <p:bldP spid="20502" grpId="0" animBg="1"/>
      <p:bldP spid="20504" grpId="0" animBg="1"/>
      <p:bldP spid="20506" grpId="0" animBg="1"/>
      <p:bldP spid="20508" grpId="0" animBg="1"/>
      <p:bldP spid="20510" grpId="0" animBg="1"/>
      <p:bldP spid="20512" grpId="0" animBg="1"/>
      <p:bldP spid="20514" grpId="0" animBg="1"/>
      <p:bldP spid="20516" grpId="0" animBg="1"/>
      <p:bldP spid="20518" grpId="0"/>
      <p:bldP spid="20519" grpId="0"/>
      <p:bldP spid="20520" grpId="0"/>
      <p:bldP spid="20521" grpId="0"/>
      <p:bldP spid="20522" grpId="0"/>
      <p:bldP spid="20523" grpId="0"/>
      <p:bldP spid="20524" grpId="0"/>
      <p:bldP spid="205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任意多边形 3"/>
          <p:cNvSpPr/>
          <p:nvPr/>
        </p:nvSpPr>
        <p:spPr>
          <a:xfrm>
            <a:off x="6156325" y="304165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rect l="0" t="0" r="0" b="0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" name="直角三角形 4"/>
          <p:cNvSpPr/>
          <p:nvPr/>
        </p:nvSpPr>
        <p:spPr>
          <a:xfrm>
            <a:off x="6034088" y="3041650"/>
            <a:ext cx="698500" cy="592138"/>
          </a:xfrm>
          <a:prstGeom prst="rtTriangl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文本框 5"/>
          <p:cNvSpPr txBox="1"/>
          <p:nvPr/>
        </p:nvSpPr>
        <p:spPr>
          <a:xfrm>
            <a:off x="6034088" y="3179763"/>
            <a:ext cx="161925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任意多边形 6"/>
          <p:cNvSpPr/>
          <p:nvPr/>
        </p:nvSpPr>
        <p:spPr>
          <a:xfrm>
            <a:off x="6167438" y="3051175"/>
            <a:ext cx="3419475" cy="58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3"/>
              </a:cxn>
              <a:cxn ang="0">
                <a:pos x="688485" y="582613"/>
              </a:cxn>
              <a:cxn ang="0">
                <a:pos x="0" y="0"/>
              </a:cxn>
            </a:cxnLst>
            <a:rect l="0" t="0" r="0" b="0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文本框 7"/>
          <p:cNvSpPr txBox="1"/>
          <p:nvPr/>
        </p:nvSpPr>
        <p:spPr>
          <a:xfrm>
            <a:off x="7112000" y="3103563"/>
            <a:ext cx="23749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78" name="任意多边形 8"/>
          <p:cNvSpPr/>
          <p:nvPr/>
        </p:nvSpPr>
        <p:spPr>
          <a:xfrm>
            <a:off x="6156325" y="3836988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rect l="0" t="0" r="0" b="0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" name="直角三角形 9"/>
          <p:cNvSpPr/>
          <p:nvPr/>
        </p:nvSpPr>
        <p:spPr>
          <a:xfrm>
            <a:off x="6034088" y="3836988"/>
            <a:ext cx="698500" cy="579437"/>
          </a:xfrm>
          <a:prstGeom prst="rtTriangl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0" name="文本框 10"/>
          <p:cNvSpPr txBox="1"/>
          <p:nvPr/>
        </p:nvSpPr>
        <p:spPr>
          <a:xfrm>
            <a:off x="6034088" y="3973513"/>
            <a:ext cx="1619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1" name="任意多边形 11"/>
          <p:cNvSpPr/>
          <p:nvPr/>
        </p:nvSpPr>
        <p:spPr>
          <a:xfrm>
            <a:off x="6167438" y="3846513"/>
            <a:ext cx="3419475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69912"/>
              </a:cxn>
              <a:cxn ang="0">
                <a:pos x="688485" y="569912"/>
              </a:cxn>
              <a:cxn ang="0">
                <a:pos x="0" y="0"/>
              </a:cxn>
            </a:cxnLst>
            <a:rect l="0" t="0" r="0" b="0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82" name="文本框 12"/>
          <p:cNvSpPr txBox="1"/>
          <p:nvPr/>
        </p:nvSpPr>
        <p:spPr>
          <a:xfrm>
            <a:off x="7112000" y="3906838"/>
            <a:ext cx="23749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83" name="任意多边形 13"/>
          <p:cNvSpPr/>
          <p:nvPr/>
        </p:nvSpPr>
        <p:spPr>
          <a:xfrm>
            <a:off x="6156325" y="4564063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rect l="0" t="0" r="0" b="0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4" name="直角三角形 14"/>
          <p:cNvSpPr/>
          <p:nvPr/>
        </p:nvSpPr>
        <p:spPr>
          <a:xfrm>
            <a:off x="6034088" y="4564063"/>
            <a:ext cx="698500" cy="592137"/>
          </a:xfrm>
          <a:prstGeom prst="rtTriangl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5" name="文本框 15"/>
          <p:cNvSpPr txBox="1"/>
          <p:nvPr/>
        </p:nvSpPr>
        <p:spPr>
          <a:xfrm>
            <a:off x="6034088" y="4702175"/>
            <a:ext cx="161925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86" name="任意多边形 16"/>
          <p:cNvSpPr/>
          <p:nvPr/>
        </p:nvSpPr>
        <p:spPr>
          <a:xfrm>
            <a:off x="6167438" y="4573588"/>
            <a:ext cx="3419475" cy="58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82612"/>
              </a:cxn>
              <a:cxn ang="0">
                <a:pos x="688485" y="582612"/>
              </a:cxn>
              <a:cxn ang="0">
                <a:pos x="0" y="0"/>
              </a:cxn>
            </a:cxnLst>
            <a:rect l="0" t="0" r="0" b="0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87" name="文本框 17"/>
          <p:cNvSpPr txBox="1"/>
          <p:nvPr/>
        </p:nvSpPr>
        <p:spPr>
          <a:xfrm>
            <a:off x="7112000" y="4625975"/>
            <a:ext cx="23749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88" name="任意多边形 18"/>
          <p:cNvSpPr/>
          <p:nvPr/>
        </p:nvSpPr>
        <p:spPr>
          <a:xfrm>
            <a:off x="6156325" y="5359400"/>
            <a:ext cx="11113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113" y="9525"/>
              </a:cxn>
              <a:cxn ang="0">
                <a:pos x="0" y="9525"/>
              </a:cxn>
              <a:cxn ang="0">
                <a:pos x="0" y="0"/>
              </a:cxn>
            </a:cxnLst>
            <a:rect l="0" t="0" r="0" b="0"/>
            <a:pathLst>
              <a:path w="10160" h="10160">
                <a:moveTo>
                  <a:pt x="0" y="0"/>
                </a:moveTo>
                <a:lnTo>
                  <a:pt x="1016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9" name="直角三角形 19"/>
          <p:cNvSpPr/>
          <p:nvPr/>
        </p:nvSpPr>
        <p:spPr>
          <a:xfrm>
            <a:off x="6034088" y="5359400"/>
            <a:ext cx="698500" cy="579438"/>
          </a:xfrm>
          <a:prstGeom prst="rtTriangl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90" name="文本框 20"/>
          <p:cNvSpPr txBox="1"/>
          <p:nvPr/>
        </p:nvSpPr>
        <p:spPr>
          <a:xfrm>
            <a:off x="6034088" y="5495925"/>
            <a:ext cx="1619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91" name="任意多边形 21"/>
          <p:cNvSpPr/>
          <p:nvPr/>
        </p:nvSpPr>
        <p:spPr>
          <a:xfrm>
            <a:off x="6167438" y="5368925"/>
            <a:ext cx="3419475" cy="569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19475" y="0"/>
              </a:cxn>
              <a:cxn ang="0">
                <a:pos x="3419475" y="569913"/>
              </a:cxn>
              <a:cxn ang="0">
                <a:pos x="688485" y="569913"/>
              </a:cxn>
              <a:cxn ang="0">
                <a:pos x="0" y="0"/>
              </a:cxn>
            </a:cxnLst>
            <a:rect l="0" t="0" r="0" b="0"/>
            <a:pathLst>
              <a:path w="3027680" h="609600">
                <a:moveTo>
                  <a:pt x="0" y="0"/>
                </a:moveTo>
                <a:lnTo>
                  <a:pt x="3027680" y="0"/>
                </a:lnTo>
                <a:lnTo>
                  <a:pt x="3027680" y="609600"/>
                </a:lnTo>
                <a:lnTo>
                  <a:pt x="60960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3092" name="文本框 22"/>
          <p:cNvSpPr txBox="1"/>
          <p:nvPr/>
        </p:nvSpPr>
        <p:spPr>
          <a:xfrm>
            <a:off x="7112000" y="5429250"/>
            <a:ext cx="23749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093" name="文本框 23"/>
          <p:cNvSpPr txBox="1"/>
          <p:nvPr/>
        </p:nvSpPr>
        <p:spPr>
          <a:xfrm>
            <a:off x="5924550" y="2176463"/>
            <a:ext cx="26289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b="1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406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287" y="-20637"/>
            <a:ext cx="4117975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/>
      <p:bldP spid="3077" grpId="0"/>
      <p:bldP spid="3079" grpId="0" animBg="1"/>
      <p:bldP spid="3080" grpId="0"/>
      <p:bldP spid="3082" grpId="0"/>
      <p:bldP spid="3084" grpId="0" animBg="1"/>
      <p:bldP spid="3085" grpId="0"/>
      <p:bldP spid="3087" grpId="0"/>
      <p:bldP spid="3089" grpId="0" animBg="1"/>
      <p:bldP spid="3090" grpId="0"/>
      <p:bldP spid="3092" grpId="0"/>
      <p:bldP spid="30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-1328737"/>
            <a:ext cx="5632450" cy="621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0" y="-3005137"/>
            <a:ext cx="4676775" cy="551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587" y="3602038"/>
            <a:ext cx="4298950" cy="355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28"/>
          <p:cNvSpPr txBox="1"/>
          <p:nvPr/>
        </p:nvSpPr>
        <p:spPr>
          <a:xfrm>
            <a:off x="2911475" y="2279650"/>
            <a:ext cx="8134350" cy="1322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solidFill>
                  <a:srgbClr val="29BAD9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THANK YOU!</a:t>
            </a:r>
            <a:endParaRPr lang="zh-CN" altLang="en-US" sz="8000" dirty="0">
              <a:solidFill>
                <a:srgbClr val="29BAD9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"/>
          <p:cNvSpPr txBox="1"/>
          <p:nvPr/>
        </p:nvSpPr>
        <p:spPr>
          <a:xfrm>
            <a:off x="630238" y="420688"/>
            <a:ext cx="4381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过渡页</a:t>
            </a:r>
          </a:p>
        </p:txBody>
      </p:sp>
      <p:sp>
        <p:nvSpPr>
          <p:cNvPr id="4098" name="矩形 29"/>
          <p:cNvSpPr/>
          <p:nvPr/>
        </p:nvSpPr>
        <p:spPr>
          <a:xfrm>
            <a:off x="6753225" y="2746375"/>
            <a:ext cx="4090988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7C60A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7C60A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9" name="TextBox 13"/>
          <p:cNvSpPr txBox="1"/>
          <p:nvPr/>
        </p:nvSpPr>
        <p:spPr>
          <a:xfrm>
            <a:off x="6772275" y="2257425"/>
            <a:ext cx="2752725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2000" b="1" dirty="0">
                <a:solidFill>
                  <a:srgbClr val="7C60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rgbClr val="7C60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41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675"/>
            <a:ext cx="5314950" cy="3243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7"/>
          <p:cNvSpPr txBox="1"/>
          <p:nvPr/>
        </p:nvSpPr>
        <p:spPr>
          <a:xfrm>
            <a:off x="3462338" y="1903413"/>
            <a:ext cx="1549400" cy="1322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80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1</a:t>
            </a:r>
            <a:endParaRPr lang="zh-CN" altLang="en-US" sz="80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  <p:sp>
        <p:nvSpPr>
          <p:cNvPr id="17414" name="文本框 8"/>
          <p:cNvSpPr txBox="1"/>
          <p:nvPr/>
        </p:nvSpPr>
        <p:spPr>
          <a:xfrm>
            <a:off x="2989263" y="3225800"/>
            <a:ext cx="2489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PART ONE</a:t>
            </a:r>
            <a:endParaRPr lang="zh-CN" altLang="en-US" sz="2800" dirty="0">
              <a:solidFill>
                <a:srgbClr val="7C60AA"/>
              </a:solidFill>
              <a:latin typeface="华康海报体W12(P)" panose="040B0C00000000000000" pitchFamily="2" charset="-122"/>
              <a:ea typeface="华康海报体W12(P)" panose="040B0C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5123" name="Freeform 8"/>
          <p:cNvSpPr/>
          <p:nvPr/>
        </p:nvSpPr>
        <p:spPr>
          <a:xfrm rot="328192">
            <a:off x="3830638" y="3611563"/>
            <a:ext cx="461962" cy="452437"/>
          </a:xfrm>
          <a:custGeom>
            <a:avLst/>
            <a:gdLst/>
            <a:ahLst/>
            <a:cxnLst>
              <a:cxn ang="0">
                <a:pos x="0" y="123392"/>
              </a:cxn>
              <a:cxn ang="0">
                <a:pos x="120729" y="452437"/>
              </a:cxn>
              <a:cxn ang="0">
                <a:pos x="461962" y="339077"/>
              </a:cxn>
              <a:cxn ang="0">
                <a:pos x="339238" y="0"/>
              </a:cxn>
              <a:cxn ang="0">
                <a:pos x="0" y="123392"/>
              </a:cxn>
            </a:cxnLst>
            <a:rect l="0" t="0" r="0" b="0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3"/>
          <p:cNvSpPr/>
          <p:nvPr/>
        </p:nvSpPr>
        <p:spPr>
          <a:xfrm rot="328192">
            <a:off x="3124200" y="2036763"/>
            <a:ext cx="1370013" cy="1508125"/>
          </a:xfrm>
          <a:custGeom>
            <a:avLst/>
            <a:gdLst/>
            <a:ahLst/>
            <a:cxnLst>
              <a:cxn ang="0">
                <a:pos x="82673" y="995173"/>
              </a:cxn>
              <a:cxn ang="0">
                <a:pos x="413366" y="862799"/>
              </a:cxn>
              <a:cxn ang="0">
                <a:pos x="595247" y="505860"/>
              </a:cxn>
              <a:cxn ang="0">
                <a:pos x="892871" y="813158"/>
              </a:cxn>
              <a:cxn ang="0">
                <a:pos x="755869" y="1508125"/>
              </a:cxn>
              <a:cxn ang="0">
                <a:pos x="1065303" y="1394661"/>
              </a:cxn>
              <a:cxn ang="0">
                <a:pos x="1124355" y="1044814"/>
              </a:cxn>
              <a:cxn ang="0">
                <a:pos x="1093648" y="297843"/>
              </a:cxn>
              <a:cxn ang="0">
                <a:pos x="252744" y="340392"/>
              </a:cxn>
              <a:cxn ang="0">
                <a:pos x="101570" y="501132"/>
              </a:cxn>
              <a:cxn ang="0">
                <a:pos x="82673" y="995173"/>
              </a:cxn>
            </a:cxnLst>
            <a:rect l="0" t="0" r="0" b="0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矩形 5"/>
          <p:cNvSpPr/>
          <p:nvPr/>
        </p:nvSpPr>
        <p:spPr>
          <a:xfrm>
            <a:off x="3536950" y="4346575"/>
            <a:ext cx="1250950" cy="398463"/>
          </a:xfrm>
          <a:prstGeom prst="rect">
            <a:avLst/>
          </a:prstGeom>
          <a:solidFill>
            <a:srgbClr val="FFBF53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26" name="Freeform 8"/>
          <p:cNvSpPr/>
          <p:nvPr/>
        </p:nvSpPr>
        <p:spPr>
          <a:xfrm rot="1448142">
            <a:off x="5656263" y="4227513"/>
            <a:ext cx="769937" cy="752475"/>
          </a:xfrm>
          <a:custGeom>
            <a:avLst/>
            <a:gdLst/>
            <a:ahLst/>
            <a:cxnLst>
              <a:cxn ang="0">
                <a:pos x="0" y="205220"/>
              </a:cxn>
              <a:cxn ang="0">
                <a:pos x="201215" y="752475"/>
              </a:cxn>
              <a:cxn ang="0">
                <a:pos x="769937" y="563939"/>
              </a:cxn>
              <a:cxn ang="0">
                <a:pos x="565397" y="0"/>
              </a:cxn>
              <a:cxn ang="0">
                <a:pos x="0" y="205220"/>
              </a:cxn>
            </a:cxnLst>
            <a:rect l="0" t="0" r="0" b="0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7"/>
          <p:cNvSpPr/>
          <p:nvPr/>
        </p:nvSpPr>
        <p:spPr>
          <a:xfrm>
            <a:off x="5530850" y="5218113"/>
            <a:ext cx="1250950" cy="398462"/>
          </a:xfrm>
          <a:prstGeom prst="rect">
            <a:avLst/>
          </a:pr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28" name="Freeform 8"/>
          <p:cNvSpPr/>
          <p:nvPr/>
        </p:nvSpPr>
        <p:spPr>
          <a:xfrm rot="1960988">
            <a:off x="7864475" y="3522663"/>
            <a:ext cx="461963" cy="450850"/>
          </a:xfrm>
          <a:custGeom>
            <a:avLst/>
            <a:gdLst/>
            <a:ahLst/>
            <a:cxnLst>
              <a:cxn ang="0">
                <a:pos x="0" y="122959"/>
              </a:cxn>
              <a:cxn ang="0">
                <a:pos x="120729" y="450850"/>
              </a:cxn>
              <a:cxn ang="0">
                <a:pos x="461963" y="337888"/>
              </a:cxn>
              <a:cxn ang="0">
                <a:pos x="339238" y="0"/>
              </a:cxn>
              <a:cxn ang="0">
                <a:pos x="0" y="122959"/>
              </a:cxn>
            </a:cxnLst>
            <a:rect l="0" t="0" r="0" b="0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3"/>
          <p:cNvSpPr/>
          <p:nvPr/>
        </p:nvSpPr>
        <p:spPr>
          <a:xfrm rot="1960988">
            <a:off x="7664450" y="1946275"/>
            <a:ext cx="1370013" cy="1508125"/>
          </a:xfrm>
          <a:custGeom>
            <a:avLst/>
            <a:gdLst/>
            <a:ahLst/>
            <a:cxnLst>
              <a:cxn ang="0">
                <a:pos x="82673" y="995173"/>
              </a:cxn>
              <a:cxn ang="0">
                <a:pos x="413366" y="862799"/>
              </a:cxn>
              <a:cxn ang="0">
                <a:pos x="595247" y="505860"/>
              </a:cxn>
              <a:cxn ang="0">
                <a:pos x="892871" y="813158"/>
              </a:cxn>
              <a:cxn ang="0">
                <a:pos x="755869" y="1508125"/>
              </a:cxn>
              <a:cxn ang="0">
                <a:pos x="1065303" y="1394661"/>
              </a:cxn>
              <a:cxn ang="0">
                <a:pos x="1124355" y="1044814"/>
              </a:cxn>
              <a:cxn ang="0">
                <a:pos x="1093648" y="297843"/>
              </a:cxn>
              <a:cxn ang="0">
                <a:pos x="252744" y="340392"/>
              </a:cxn>
              <a:cxn ang="0">
                <a:pos x="101570" y="501132"/>
              </a:cxn>
              <a:cxn ang="0">
                <a:pos x="82673" y="995173"/>
              </a:cxn>
            </a:cxnLst>
            <a:rect l="0" t="0" r="0" b="0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矩形 10"/>
          <p:cNvSpPr/>
          <p:nvPr/>
        </p:nvSpPr>
        <p:spPr>
          <a:xfrm>
            <a:off x="7489825" y="4303713"/>
            <a:ext cx="1250950" cy="400050"/>
          </a:xfrm>
          <a:prstGeom prst="rect">
            <a:avLst/>
          </a:prstGeom>
          <a:solidFill>
            <a:srgbClr val="02B3C5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zh-CN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31" name="TextBox 13"/>
          <p:cNvSpPr txBox="1"/>
          <p:nvPr/>
        </p:nvSpPr>
        <p:spPr>
          <a:xfrm>
            <a:off x="3733800" y="4406900"/>
            <a:ext cx="855663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TextBox 13"/>
          <p:cNvSpPr txBox="1"/>
          <p:nvPr/>
        </p:nvSpPr>
        <p:spPr>
          <a:xfrm>
            <a:off x="5729288" y="5278438"/>
            <a:ext cx="855662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13"/>
          <p:cNvSpPr txBox="1"/>
          <p:nvPr/>
        </p:nvSpPr>
        <p:spPr>
          <a:xfrm>
            <a:off x="7688263" y="4365625"/>
            <a:ext cx="854075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3"/>
          <p:cNvSpPr/>
          <p:nvPr/>
        </p:nvSpPr>
        <p:spPr>
          <a:xfrm rot="1448142">
            <a:off x="5059363" y="1560513"/>
            <a:ext cx="2282825" cy="2513012"/>
          </a:xfrm>
          <a:custGeom>
            <a:avLst/>
            <a:gdLst/>
            <a:ahLst/>
            <a:cxnLst>
              <a:cxn ang="0">
                <a:pos x="137757" y="1658273"/>
              </a:cxn>
              <a:cxn ang="0">
                <a:pos x="688783" y="1437695"/>
              </a:cxn>
              <a:cxn ang="0">
                <a:pos x="991848" y="842923"/>
              </a:cxn>
              <a:cxn ang="0">
                <a:pos x="1487772" y="1354978"/>
              </a:cxn>
              <a:cxn ang="0">
                <a:pos x="1259490" y="2513012"/>
              </a:cxn>
              <a:cxn ang="0">
                <a:pos x="1775093" y="2323945"/>
              </a:cxn>
              <a:cxn ang="0">
                <a:pos x="1873491" y="1740990"/>
              </a:cxn>
              <a:cxn ang="0">
                <a:pos x="1822324" y="496300"/>
              </a:cxn>
              <a:cxn ang="0">
                <a:pos x="421142" y="567200"/>
              </a:cxn>
              <a:cxn ang="0">
                <a:pos x="169244" y="835045"/>
              </a:cxn>
              <a:cxn ang="0">
                <a:pos x="137757" y="1658273"/>
              </a:cxn>
            </a:cxnLst>
            <a:rect l="0" t="0" r="0" b="0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07474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8447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30" grpId="0" animBg="1"/>
      <p:bldP spid="5131" grpId="0"/>
      <p:bldP spid="5132" grpId="0"/>
      <p:bldP spid="51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6147" name="Freeform 5"/>
          <p:cNvSpPr/>
          <p:nvPr/>
        </p:nvSpPr>
        <p:spPr>
          <a:xfrm>
            <a:off x="920750" y="4081463"/>
            <a:ext cx="3673475" cy="1727200"/>
          </a:xfrm>
          <a:custGeom>
            <a:avLst/>
            <a:gdLst/>
            <a:ahLst/>
            <a:cxnLst>
              <a:cxn ang="0">
                <a:pos x="3673475" y="1266613"/>
              </a:cxn>
              <a:cxn ang="0">
                <a:pos x="3663909" y="1314591"/>
              </a:cxn>
              <a:cxn ang="0">
                <a:pos x="3635210" y="1359370"/>
              </a:cxn>
              <a:cxn ang="0">
                <a:pos x="3590567" y="1404150"/>
              </a:cxn>
              <a:cxn ang="0">
                <a:pos x="3529980" y="1445730"/>
              </a:cxn>
              <a:cxn ang="0">
                <a:pos x="3450260" y="1487311"/>
              </a:cxn>
              <a:cxn ang="0">
                <a:pos x="3252556" y="1560877"/>
              </a:cxn>
              <a:cxn ang="0">
                <a:pos x="3003831" y="1621649"/>
              </a:cxn>
              <a:cxn ang="0">
                <a:pos x="2713652" y="1672825"/>
              </a:cxn>
              <a:cxn ang="0">
                <a:pos x="2382019" y="1708009"/>
              </a:cxn>
              <a:cxn ang="0">
                <a:pos x="2024876" y="1724001"/>
              </a:cxn>
              <a:cxn ang="0">
                <a:pos x="1648599" y="1724001"/>
              </a:cxn>
              <a:cxn ang="0">
                <a:pos x="1291456" y="1708009"/>
              </a:cxn>
              <a:cxn ang="0">
                <a:pos x="959823" y="1672825"/>
              </a:cxn>
              <a:cxn ang="0">
                <a:pos x="669644" y="1621649"/>
              </a:cxn>
              <a:cxn ang="0">
                <a:pos x="420919" y="1560877"/>
              </a:cxn>
              <a:cxn ang="0">
                <a:pos x="223215" y="1487311"/>
              </a:cxn>
              <a:cxn ang="0">
                <a:pos x="143495" y="1445730"/>
              </a:cxn>
              <a:cxn ang="0">
                <a:pos x="82908" y="1404150"/>
              </a:cxn>
              <a:cxn ang="0">
                <a:pos x="38265" y="1359370"/>
              </a:cxn>
              <a:cxn ang="0">
                <a:pos x="9566" y="1314591"/>
              </a:cxn>
              <a:cxn ang="0">
                <a:pos x="0" y="1266613"/>
              </a:cxn>
              <a:cxn ang="0">
                <a:pos x="462373" y="326249"/>
              </a:cxn>
              <a:cxn ang="0">
                <a:pos x="475128" y="294264"/>
              </a:cxn>
              <a:cxn ang="0">
                <a:pos x="503827" y="259080"/>
              </a:cxn>
              <a:cxn ang="0">
                <a:pos x="542093" y="227095"/>
              </a:cxn>
              <a:cxn ang="0">
                <a:pos x="625001" y="182316"/>
              </a:cxn>
              <a:cxn ang="0">
                <a:pos x="774874" y="124742"/>
              </a:cxn>
              <a:cxn ang="0">
                <a:pos x="959823" y="79963"/>
              </a:cxn>
              <a:cxn ang="0">
                <a:pos x="1179849" y="41581"/>
              </a:cxn>
              <a:cxn ang="0">
                <a:pos x="1428574" y="15993"/>
              </a:cxn>
              <a:cxn ang="0">
                <a:pos x="1696431" y="3199"/>
              </a:cxn>
              <a:cxn ang="0">
                <a:pos x="1977044" y="3199"/>
              </a:cxn>
              <a:cxn ang="0">
                <a:pos x="2244901" y="15993"/>
              </a:cxn>
              <a:cxn ang="0">
                <a:pos x="2493626" y="41581"/>
              </a:cxn>
              <a:cxn ang="0">
                <a:pos x="2713652" y="79963"/>
              </a:cxn>
              <a:cxn ang="0">
                <a:pos x="2898601" y="124742"/>
              </a:cxn>
              <a:cxn ang="0">
                <a:pos x="3048474" y="182316"/>
              </a:cxn>
              <a:cxn ang="0">
                <a:pos x="3131382" y="227095"/>
              </a:cxn>
              <a:cxn ang="0">
                <a:pos x="3169648" y="259080"/>
              </a:cxn>
              <a:cxn ang="0">
                <a:pos x="3198347" y="294264"/>
              </a:cxn>
              <a:cxn ang="0">
                <a:pos x="3211102" y="326249"/>
              </a:cxn>
            </a:cxnLst>
            <a:rect l="0" t="0" r="0" b="0"/>
            <a:pathLst>
              <a:path w="2304" h="1080">
                <a:moveTo>
                  <a:pt x="2017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7" y="216"/>
                </a:lnTo>
                <a:close/>
              </a:path>
            </a:pathLst>
          </a:custGeom>
          <a:solidFill>
            <a:srgbClr val="1C8EE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Freeform 6"/>
          <p:cNvSpPr/>
          <p:nvPr/>
        </p:nvSpPr>
        <p:spPr>
          <a:xfrm>
            <a:off x="1379538" y="4081463"/>
            <a:ext cx="2755900" cy="690562"/>
          </a:xfrm>
          <a:custGeom>
            <a:avLst/>
            <a:gdLst/>
            <a:ahLst/>
            <a:cxnLst>
              <a:cxn ang="0">
                <a:pos x="2755900" y="345281"/>
              </a:cxn>
              <a:cxn ang="0">
                <a:pos x="2749521" y="380449"/>
              </a:cxn>
              <a:cxn ang="0">
                <a:pos x="2727193" y="415616"/>
              </a:cxn>
              <a:cxn ang="0">
                <a:pos x="2695296" y="447586"/>
              </a:cxn>
              <a:cxn ang="0">
                <a:pos x="2647450" y="479557"/>
              </a:cxn>
              <a:cxn ang="0">
                <a:pos x="2519862" y="537104"/>
              </a:cxn>
              <a:cxn ang="0">
                <a:pos x="2350808" y="588257"/>
              </a:cxn>
              <a:cxn ang="0">
                <a:pos x="2149857" y="633015"/>
              </a:cxn>
              <a:cxn ang="0">
                <a:pos x="1913819" y="664986"/>
              </a:cxn>
              <a:cxn ang="0">
                <a:pos x="1655454" y="684168"/>
              </a:cxn>
              <a:cxn ang="0">
                <a:pos x="1377950" y="690562"/>
              </a:cxn>
              <a:cxn ang="0">
                <a:pos x="1100446" y="684168"/>
              </a:cxn>
              <a:cxn ang="0">
                <a:pos x="842081" y="664986"/>
              </a:cxn>
              <a:cxn ang="0">
                <a:pos x="606043" y="633015"/>
              </a:cxn>
              <a:cxn ang="0">
                <a:pos x="405092" y="588257"/>
              </a:cxn>
              <a:cxn ang="0">
                <a:pos x="236038" y="537104"/>
              </a:cxn>
              <a:cxn ang="0">
                <a:pos x="108450" y="479557"/>
              </a:cxn>
              <a:cxn ang="0">
                <a:pos x="60604" y="447586"/>
              </a:cxn>
              <a:cxn ang="0">
                <a:pos x="28707" y="415616"/>
              </a:cxn>
              <a:cxn ang="0">
                <a:pos x="6379" y="380449"/>
              </a:cxn>
              <a:cxn ang="0">
                <a:pos x="0" y="345281"/>
              </a:cxn>
              <a:cxn ang="0">
                <a:pos x="6379" y="310113"/>
              </a:cxn>
              <a:cxn ang="0">
                <a:pos x="28707" y="274946"/>
              </a:cxn>
              <a:cxn ang="0">
                <a:pos x="60604" y="242976"/>
              </a:cxn>
              <a:cxn ang="0">
                <a:pos x="108450" y="211005"/>
              </a:cxn>
              <a:cxn ang="0">
                <a:pos x="236038" y="153458"/>
              </a:cxn>
              <a:cxn ang="0">
                <a:pos x="405092" y="102305"/>
              </a:cxn>
              <a:cxn ang="0">
                <a:pos x="606043" y="57547"/>
              </a:cxn>
              <a:cxn ang="0">
                <a:pos x="842081" y="25576"/>
              </a:cxn>
              <a:cxn ang="0">
                <a:pos x="1100446" y="6394"/>
              </a:cxn>
              <a:cxn ang="0">
                <a:pos x="1377950" y="0"/>
              </a:cxn>
              <a:cxn ang="0">
                <a:pos x="1655454" y="6394"/>
              </a:cxn>
              <a:cxn ang="0">
                <a:pos x="1913819" y="25576"/>
              </a:cxn>
              <a:cxn ang="0">
                <a:pos x="2149857" y="57547"/>
              </a:cxn>
              <a:cxn ang="0">
                <a:pos x="2350808" y="102305"/>
              </a:cxn>
              <a:cxn ang="0">
                <a:pos x="2519862" y="153458"/>
              </a:cxn>
              <a:cxn ang="0">
                <a:pos x="2647450" y="211005"/>
              </a:cxn>
              <a:cxn ang="0">
                <a:pos x="2695296" y="242976"/>
              </a:cxn>
              <a:cxn ang="0">
                <a:pos x="2727193" y="274946"/>
              </a:cxn>
              <a:cxn ang="0">
                <a:pos x="2749521" y="310113"/>
              </a:cxn>
              <a:cxn ang="0">
                <a:pos x="2755900" y="345281"/>
              </a:cxn>
            </a:cxnLst>
            <a:rect l="0" t="0" r="0" b="0"/>
            <a:pathLst>
              <a:path w="1728" h="432">
                <a:moveTo>
                  <a:pt x="1728" y="216"/>
                </a:moveTo>
                <a:lnTo>
                  <a:pt x="1728" y="216"/>
                </a:lnTo>
                <a:lnTo>
                  <a:pt x="1726" y="228"/>
                </a:lnTo>
                <a:lnTo>
                  <a:pt x="1724" y="238"/>
                </a:lnTo>
                <a:lnTo>
                  <a:pt x="1718" y="248"/>
                </a:lnTo>
                <a:lnTo>
                  <a:pt x="1710" y="260"/>
                </a:lnTo>
                <a:lnTo>
                  <a:pt x="1700" y="270"/>
                </a:lnTo>
                <a:lnTo>
                  <a:pt x="1690" y="280"/>
                </a:lnTo>
                <a:lnTo>
                  <a:pt x="1676" y="290"/>
                </a:lnTo>
                <a:lnTo>
                  <a:pt x="1660" y="300"/>
                </a:lnTo>
                <a:lnTo>
                  <a:pt x="1624" y="318"/>
                </a:lnTo>
                <a:lnTo>
                  <a:pt x="1580" y="336"/>
                </a:lnTo>
                <a:lnTo>
                  <a:pt x="1530" y="354"/>
                </a:lnTo>
                <a:lnTo>
                  <a:pt x="1474" y="368"/>
                </a:lnTo>
                <a:lnTo>
                  <a:pt x="1414" y="382"/>
                </a:lnTo>
                <a:lnTo>
                  <a:pt x="1348" y="396"/>
                </a:lnTo>
                <a:lnTo>
                  <a:pt x="1276" y="406"/>
                </a:lnTo>
                <a:lnTo>
                  <a:pt x="1200" y="416"/>
                </a:lnTo>
                <a:lnTo>
                  <a:pt x="1120" y="422"/>
                </a:lnTo>
                <a:lnTo>
                  <a:pt x="1038" y="428"/>
                </a:lnTo>
                <a:lnTo>
                  <a:pt x="952" y="430"/>
                </a:lnTo>
                <a:lnTo>
                  <a:pt x="864" y="432"/>
                </a:lnTo>
                <a:lnTo>
                  <a:pt x="776" y="430"/>
                </a:lnTo>
                <a:lnTo>
                  <a:pt x="690" y="428"/>
                </a:lnTo>
                <a:lnTo>
                  <a:pt x="608" y="422"/>
                </a:lnTo>
                <a:lnTo>
                  <a:pt x="528" y="416"/>
                </a:lnTo>
                <a:lnTo>
                  <a:pt x="452" y="406"/>
                </a:lnTo>
                <a:lnTo>
                  <a:pt x="380" y="396"/>
                </a:lnTo>
                <a:lnTo>
                  <a:pt x="314" y="382"/>
                </a:lnTo>
                <a:lnTo>
                  <a:pt x="254" y="368"/>
                </a:lnTo>
                <a:lnTo>
                  <a:pt x="198" y="354"/>
                </a:lnTo>
                <a:lnTo>
                  <a:pt x="148" y="336"/>
                </a:lnTo>
                <a:lnTo>
                  <a:pt x="104" y="318"/>
                </a:lnTo>
                <a:lnTo>
                  <a:pt x="68" y="300"/>
                </a:lnTo>
                <a:lnTo>
                  <a:pt x="52" y="290"/>
                </a:lnTo>
                <a:lnTo>
                  <a:pt x="38" y="280"/>
                </a:lnTo>
                <a:lnTo>
                  <a:pt x="28" y="270"/>
                </a:lnTo>
                <a:lnTo>
                  <a:pt x="18" y="260"/>
                </a:lnTo>
                <a:lnTo>
                  <a:pt x="10" y="248"/>
                </a:lnTo>
                <a:lnTo>
                  <a:pt x="4" y="238"/>
                </a:lnTo>
                <a:lnTo>
                  <a:pt x="2" y="228"/>
                </a:lnTo>
                <a:lnTo>
                  <a:pt x="0" y="216"/>
                </a:lnTo>
                <a:lnTo>
                  <a:pt x="2" y="204"/>
                </a:lnTo>
                <a:lnTo>
                  <a:pt x="4" y="194"/>
                </a:lnTo>
                <a:lnTo>
                  <a:pt x="10" y="184"/>
                </a:lnTo>
                <a:lnTo>
                  <a:pt x="18" y="172"/>
                </a:lnTo>
                <a:lnTo>
                  <a:pt x="28" y="162"/>
                </a:lnTo>
                <a:lnTo>
                  <a:pt x="38" y="152"/>
                </a:lnTo>
                <a:lnTo>
                  <a:pt x="52" y="142"/>
                </a:lnTo>
                <a:lnTo>
                  <a:pt x="68" y="132"/>
                </a:lnTo>
                <a:lnTo>
                  <a:pt x="104" y="114"/>
                </a:lnTo>
                <a:lnTo>
                  <a:pt x="148" y="96"/>
                </a:lnTo>
                <a:lnTo>
                  <a:pt x="198" y="78"/>
                </a:lnTo>
                <a:lnTo>
                  <a:pt x="254" y="64"/>
                </a:lnTo>
                <a:lnTo>
                  <a:pt x="314" y="50"/>
                </a:lnTo>
                <a:lnTo>
                  <a:pt x="380" y="36"/>
                </a:lnTo>
                <a:lnTo>
                  <a:pt x="452" y="26"/>
                </a:lnTo>
                <a:lnTo>
                  <a:pt x="528" y="16"/>
                </a:lnTo>
                <a:lnTo>
                  <a:pt x="608" y="10"/>
                </a:lnTo>
                <a:lnTo>
                  <a:pt x="690" y="4"/>
                </a:lnTo>
                <a:lnTo>
                  <a:pt x="776" y="2"/>
                </a:lnTo>
                <a:lnTo>
                  <a:pt x="864" y="0"/>
                </a:lnTo>
                <a:lnTo>
                  <a:pt x="952" y="2"/>
                </a:lnTo>
                <a:lnTo>
                  <a:pt x="1038" y="4"/>
                </a:lnTo>
                <a:lnTo>
                  <a:pt x="1120" y="10"/>
                </a:lnTo>
                <a:lnTo>
                  <a:pt x="1200" y="16"/>
                </a:lnTo>
                <a:lnTo>
                  <a:pt x="1276" y="26"/>
                </a:lnTo>
                <a:lnTo>
                  <a:pt x="1348" y="36"/>
                </a:lnTo>
                <a:lnTo>
                  <a:pt x="1414" y="50"/>
                </a:lnTo>
                <a:lnTo>
                  <a:pt x="1474" y="64"/>
                </a:lnTo>
                <a:lnTo>
                  <a:pt x="1530" y="78"/>
                </a:lnTo>
                <a:lnTo>
                  <a:pt x="1580" y="96"/>
                </a:lnTo>
                <a:lnTo>
                  <a:pt x="1624" y="114"/>
                </a:lnTo>
                <a:lnTo>
                  <a:pt x="1660" y="132"/>
                </a:lnTo>
                <a:lnTo>
                  <a:pt x="1676" y="142"/>
                </a:lnTo>
                <a:lnTo>
                  <a:pt x="1690" y="152"/>
                </a:lnTo>
                <a:lnTo>
                  <a:pt x="1700" y="162"/>
                </a:lnTo>
                <a:lnTo>
                  <a:pt x="1710" y="172"/>
                </a:lnTo>
                <a:lnTo>
                  <a:pt x="1718" y="184"/>
                </a:lnTo>
                <a:lnTo>
                  <a:pt x="1724" y="194"/>
                </a:lnTo>
                <a:lnTo>
                  <a:pt x="1726" y="204"/>
                </a:lnTo>
                <a:lnTo>
                  <a:pt x="1728" y="216"/>
                </a:lnTo>
                <a:close/>
              </a:path>
            </a:pathLst>
          </a:custGeom>
          <a:solidFill>
            <a:srgbClr val="146BA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9"/>
          <p:cNvSpPr/>
          <p:nvPr/>
        </p:nvSpPr>
        <p:spPr>
          <a:xfrm>
            <a:off x="1531938" y="3073400"/>
            <a:ext cx="2484437" cy="1373188"/>
          </a:xfrm>
          <a:custGeom>
            <a:avLst/>
            <a:gdLst/>
            <a:ahLst/>
            <a:cxnLst>
              <a:cxn ang="0">
                <a:pos x="2484437" y="1056298"/>
              </a:cxn>
              <a:cxn ang="0">
                <a:pos x="2478686" y="1088574"/>
              </a:cxn>
              <a:cxn ang="0">
                <a:pos x="2458557" y="1120850"/>
              </a:cxn>
              <a:cxn ang="0">
                <a:pos x="2429802" y="1150192"/>
              </a:cxn>
              <a:cxn ang="0">
                <a:pos x="2386670" y="1179533"/>
              </a:cxn>
              <a:cxn ang="0">
                <a:pos x="2271650" y="1232348"/>
              </a:cxn>
              <a:cxn ang="0">
                <a:pos x="2119248" y="1279295"/>
              </a:cxn>
              <a:cxn ang="0">
                <a:pos x="1938091" y="1320373"/>
              </a:cxn>
              <a:cxn ang="0">
                <a:pos x="1725303" y="1349715"/>
              </a:cxn>
              <a:cxn ang="0">
                <a:pos x="1492388" y="1367320"/>
              </a:cxn>
              <a:cxn ang="0">
                <a:pos x="1242219" y="1373188"/>
              </a:cxn>
              <a:cxn ang="0">
                <a:pos x="992049" y="1367320"/>
              </a:cxn>
              <a:cxn ang="0">
                <a:pos x="759134" y="1349715"/>
              </a:cxn>
              <a:cxn ang="0">
                <a:pos x="546346" y="1320373"/>
              </a:cxn>
              <a:cxn ang="0">
                <a:pos x="365189" y="1279295"/>
              </a:cxn>
              <a:cxn ang="0">
                <a:pos x="212787" y="1232348"/>
              </a:cxn>
              <a:cxn ang="0">
                <a:pos x="97767" y="1179533"/>
              </a:cxn>
              <a:cxn ang="0">
                <a:pos x="54635" y="1150192"/>
              </a:cxn>
              <a:cxn ang="0">
                <a:pos x="25880" y="1120850"/>
              </a:cxn>
              <a:cxn ang="0">
                <a:pos x="5751" y="1088574"/>
              </a:cxn>
              <a:cxn ang="0">
                <a:pos x="0" y="1056298"/>
              </a:cxn>
              <a:cxn ang="0">
                <a:pos x="414073" y="199523"/>
              </a:cxn>
              <a:cxn ang="0">
                <a:pos x="422699" y="178984"/>
              </a:cxn>
              <a:cxn ang="0">
                <a:pos x="451454" y="149642"/>
              </a:cxn>
              <a:cxn ang="0">
                <a:pos x="514716" y="111498"/>
              </a:cxn>
              <a:cxn ang="0">
                <a:pos x="603856" y="76288"/>
              </a:cxn>
              <a:cxn ang="0">
                <a:pos x="716001" y="46947"/>
              </a:cxn>
              <a:cxn ang="0">
                <a:pos x="848274" y="26407"/>
              </a:cxn>
              <a:cxn ang="0">
                <a:pos x="994925" y="8802"/>
              </a:cxn>
              <a:cxn ang="0">
                <a:pos x="1158829" y="0"/>
              </a:cxn>
              <a:cxn ang="0">
                <a:pos x="1325608" y="0"/>
              </a:cxn>
              <a:cxn ang="0">
                <a:pos x="1489512" y="8802"/>
              </a:cxn>
              <a:cxn ang="0">
                <a:pos x="1636163" y="26407"/>
              </a:cxn>
              <a:cxn ang="0">
                <a:pos x="1768436" y="46947"/>
              </a:cxn>
              <a:cxn ang="0">
                <a:pos x="1880581" y="76288"/>
              </a:cxn>
              <a:cxn ang="0">
                <a:pos x="1969721" y="111498"/>
              </a:cxn>
              <a:cxn ang="0">
                <a:pos x="2032983" y="149642"/>
              </a:cxn>
              <a:cxn ang="0">
                <a:pos x="2061738" y="178984"/>
              </a:cxn>
              <a:cxn ang="0">
                <a:pos x="2070364" y="199523"/>
              </a:cxn>
            </a:cxnLst>
            <a:rect l="0" t="0" r="0" b="0"/>
            <a:pathLst>
              <a:path w="1728" h="936">
                <a:moveTo>
                  <a:pt x="1440" y="144"/>
                </a:moveTo>
                <a:lnTo>
                  <a:pt x="1728" y="720"/>
                </a:lnTo>
                <a:lnTo>
                  <a:pt x="1726" y="732"/>
                </a:lnTo>
                <a:lnTo>
                  <a:pt x="1724" y="742"/>
                </a:lnTo>
                <a:lnTo>
                  <a:pt x="1718" y="752"/>
                </a:lnTo>
                <a:lnTo>
                  <a:pt x="1710" y="764"/>
                </a:lnTo>
                <a:lnTo>
                  <a:pt x="1700" y="774"/>
                </a:lnTo>
                <a:lnTo>
                  <a:pt x="1690" y="784"/>
                </a:lnTo>
                <a:lnTo>
                  <a:pt x="1676" y="794"/>
                </a:lnTo>
                <a:lnTo>
                  <a:pt x="1660" y="804"/>
                </a:lnTo>
                <a:lnTo>
                  <a:pt x="1624" y="822"/>
                </a:lnTo>
                <a:lnTo>
                  <a:pt x="1580" y="840"/>
                </a:lnTo>
                <a:lnTo>
                  <a:pt x="1530" y="858"/>
                </a:lnTo>
                <a:lnTo>
                  <a:pt x="1474" y="872"/>
                </a:lnTo>
                <a:lnTo>
                  <a:pt x="1414" y="886"/>
                </a:lnTo>
                <a:lnTo>
                  <a:pt x="1348" y="900"/>
                </a:lnTo>
                <a:lnTo>
                  <a:pt x="1276" y="910"/>
                </a:lnTo>
                <a:lnTo>
                  <a:pt x="1200" y="920"/>
                </a:lnTo>
                <a:lnTo>
                  <a:pt x="1120" y="926"/>
                </a:lnTo>
                <a:lnTo>
                  <a:pt x="1038" y="932"/>
                </a:lnTo>
                <a:lnTo>
                  <a:pt x="952" y="934"/>
                </a:lnTo>
                <a:lnTo>
                  <a:pt x="864" y="936"/>
                </a:lnTo>
                <a:lnTo>
                  <a:pt x="776" y="934"/>
                </a:lnTo>
                <a:lnTo>
                  <a:pt x="690" y="932"/>
                </a:lnTo>
                <a:lnTo>
                  <a:pt x="608" y="926"/>
                </a:lnTo>
                <a:lnTo>
                  <a:pt x="528" y="920"/>
                </a:lnTo>
                <a:lnTo>
                  <a:pt x="452" y="910"/>
                </a:lnTo>
                <a:lnTo>
                  <a:pt x="380" y="900"/>
                </a:lnTo>
                <a:lnTo>
                  <a:pt x="314" y="886"/>
                </a:lnTo>
                <a:lnTo>
                  <a:pt x="254" y="872"/>
                </a:lnTo>
                <a:lnTo>
                  <a:pt x="198" y="858"/>
                </a:lnTo>
                <a:lnTo>
                  <a:pt x="148" y="840"/>
                </a:lnTo>
                <a:lnTo>
                  <a:pt x="104" y="822"/>
                </a:lnTo>
                <a:lnTo>
                  <a:pt x="68" y="804"/>
                </a:lnTo>
                <a:lnTo>
                  <a:pt x="52" y="794"/>
                </a:lnTo>
                <a:lnTo>
                  <a:pt x="38" y="784"/>
                </a:lnTo>
                <a:lnTo>
                  <a:pt x="28" y="774"/>
                </a:lnTo>
                <a:lnTo>
                  <a:pt x="18" y="764"/>
                </a:lnTo>
                <a:lnTo>
                  <a:pt x="10" y="752"/>
                </a:lnTo>
                <a:lnTo>
                  <a:pt x="4" y="742"/>
                </a:lnTo>
                <a:lnTo>
                  <a:pt x="2" y="732"/>
                </a:lnTo>
                <a:lnTo>
                  <a:pt x="0" y="720"/>
                </a:lnTo>
                <a:lnTo>
                  <a:pt x="288" y="144"/>
                </a:lnTo>
                <a:lnTo>
                  <a:pt x="288" y="136"/>
                </a:lnTo>
                <a:lnTo>
                  <a:pt x="290" y="130"/>
                </a:lnTo>
                <a:lnTo>
                  <a:pt x="294" y="122"/>
                </a:lnTo>
                <a:lnTo>
                  <a:pt x="300" y="114"/>
                </a:lnTo>
                <a:lnTo>
                  <a:pt x="314" y="102"/>
                </a:lnTo>
                <a:lnTo>
                  <a:pt x="334" y="88"/>
                </a:lnTo>
                <a:lnTo>
                  <a:pt x="358" y="76"/>
                </a:lnTo>
                <a:lnTo>
                  <a:pt x="386" y="64"/>
                </a:lnTo>
                <a:lnTo>
                  <a:pt x="420" y="52"/>
                </a:lnTo>
                <a:lnTo>
                  <a:pt x="456" y="42"/>
                </a:lnTo>
                <a:lnTo>
                  <a:pt x="498" y="32"/>
                </a:lnTo>
                <a:lnTo>
                  <a:pt x="542" y="24"/>
                </a:lnTo>
                <a:lnTo>
                  <a:pt x="590" y="18"/>
                </a:lnTo>
                <a:lnTo>
                  <a:pt x="640" y="12"/>
                </a:lnTo>
                <a:lnTo>
                  <a:pt x="692" y="6"/>
                </a:lnTo>
                <a:lnTo>
                  <a:pt x="748" y="2"/>
                </a:lnTo>
                <a:lnTo>
                  <a:pt x="806" y="0"/>
                </a:lnTo>
                <a:lnTo>
                  <a:pt x="864" y="0"/>
                </a:lnTo>
                <a:lnTo>
                  <a:pt x="922" y="0"/>
                </a:lnTo>
                <a:lnTo>
                  <a:pt x="980" y="2"/>
                </a:lnTo>
                <a:lnTo>
                  <a:pt x="1036" y="6"/>
                </a:lnTo>
                <a:lnTo>
                  <a:pt x="1088" y="12"/>
                </a:lnTo>
                <a:lnTo>
                  <a:pt x="1138" y="18"/>
                </a:lnTo>
                <a:lnTo>
                  <a:pt x="1186" y="24"/>
                </a:lnTo>
                <a:lnTo>
                  <a:pt x="1230" y="32"/>
                </a:lnTo>
                <a:lnTo>
                  <a:pt x="1272" y="42"/>
                </a:lnTo>
                <a:lnTo>
                  <a:pt x="1308" y="52"/>
                </a:lnTo>
                <a:lnTo>
                  <a:pt x="1342" y="64"/>
                </a:lnTo>
                <a:lnTo>
                  <a:pt x="1370" y="76"/>
                </a:lnTo>
                <a:lnTo>
                  <a:pt x="1394" y="88"/>
                </a:lnTo>
                <a:lnTo>
                  <a:pt x="1414" y="102"/>
                </a:lnTo>
                <a:lnTo>
                  <a:pt x="1428" y="114"/>
                </a:lnTo>
                <a:lnTo>
                  <a:pt x="1434" y="122"/>
                </a:lnTo>
                <a:lnTo>
                  <a:pt x="1438" y="130"/>
                </a:lnTo>
                <a:lnTo>
                  <a:pt x="1440" y="136"/>
                </a:lnTo>
                <a:lnTo>
                  <a:pt x="1440" y="144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10"/>
          <p:cNvSpPr/>
          <p:nvPr/>
        </p:nvSpPr>
        <p:spPr>
          <a:xfrm>
            <a:off x="1946275" y="3073400"/>
            <a:ext cx="1655763" cy="422275"/>
          </a:xfrm>
          <a:custGeom>
            <a:avLst/>
            <a:gdLst/>
            <a:ahLst/>
            <a:cxnLst>
              <a:cxn ang="0">
                <a:pos x="1655763" y="211138"/>
              </a:cxn>
              <a:cxn ang="0">
                <a:pos x="1652888" y="231665"/>
              </a:cxn>
              <a:cxn ang="0">
                <a:pos x="1638515" y="255124"/>
              </a:cxn>
              <a:cxn ang="0">
                <a:pos x="1589647" y="293247"/>
              </a:cxn>
              <a:cxn ang="0">
                <a:pos x="1514908" y="328436"/>
              </a:cxn>
              <a:cxn ang="0">
                <a:pos x="1414298" y="360693"/>
              </a:cxn>
              <a:cxn ang="0">
                <a:pos x="1290690" y="387085"/>
              </a:cxn>
              <a:cxn ang="0">
                <a:pos x="1149835" y="404680"/>
              </a:cxn>
              <a:cxn ang="0">
                <a:pos x="994608" y="419343"/>
              </a:cxn>
              <a:cxn ang="0">
                <a:pos x="827882" y="422275"/>
              </a:cxn>
              <a:cxn ang="0">
                <a:pos x="661155" y="419343"/>
              </a:cxn>
              <a:cxn ang="0">
                <a:pos x="505928" y="404680"/>
              </a:cxn>
              <a:cxn ang="0">
                <a:pos x="365073" y="387085"/>
              </a:cxn>
              <a:cxn ang="0">
                <a:pos x="241465" y="360693"/>
              </a:cxn>
              <a:cxn ang="0">
                <a:pos x="140855" y="328436"/>
              </a:cxn>
              <a:cxn ang="0">
                <a:pos x="66116" y="293247"/>
              </a:cxn>
              <a:cxn ang="0">
                <a:pos x="17248" y="255124"/>
              </a:cxn>
              <a:cxn ang="0">
                <a:pos x="2875" y="231665"/>
              </a:cxn>
              <a:cxn ang="0">
                <a:pos x="0" y="211138"/>
              </a:cxn>
              <a:cxn ang="0">
                <a:pos x="2875" y="190610"/>
              </a:cxn>
              <a:cxn ang="0">
                <a:pos x="17248" y="167151"/>
              </a:cxn>
              <a:cxn ang="0">
                <a:pos x="66116" y="129028"/>
              </a:cxn>
              <a:cxn ang="0">
                <a:pos x="140855" y="93839"/>
              </a:cxn>
              <a:cxn ang="0">
                <a:pos x="241465" y="61582"/>
              </a:cxn>
              <a:cxn ang="0">
                <a:pos x="365073" y="35190"/>
              </a:cxn>
              <a:cxn ang="0">
                <a:pos x="505928" y="17595"/>
              </a:cxn>
              <a:cxn ang="0">
                <a:pos x="661155" y="2932"/>
              </a:cxn>
              <a:cxn ang="0">
                <a:pos x="827882" y="0"/>
              </a:cxn>
              <a:cxn ang="0">
                <a:pos x="994608" y="2932"/>
              </a:cxn>
              <a:cxn ang="0">
                <a:pos x="1149835" y="17595"/>
              </a:cxn>
              <a:cxn ang="0">
                <a:pos x="1290690" y="35190"/>
              </a:cxn>
              <a:cxn ang="0">
                <a:pos x="1414298" y="61582"/>
              </a:cxn>
              <a:cxn ang="0">
                <a:pos x="1514908" y="93839"/>
              </a:cxn>
              <a:cxn ang="0">
                <a:pos x="1589647" y="129028"/>
              </a:cxn>
              <a:cxn ang="0">
                <a:pos x="1638515" y="167151"/>
              </a:cxn>
              <a:cxn ang="0">
                <a:pos x="1652888" y="190610"/>
              </a:cxn>
              <a:cxn ang="0">
                <a:pos x="1655763" y="211138"/>
              </a:cxn>
            </a:cxnLst>
            <a:rect l="0" t="0" r="0" b="0"/>
            <a:pathLst>
              <a:path w="1152" h="288">
                <a:moveTo>
                  <a:pt x="1152" y="144"/>
                </a:moveTo>
                <a:lnTo>
                  <a:pt x="1152" y="144"/>
                </a:lnTo>
                <a:lnTo>
                  <a:pt x="1152" y="152"/>
                </a:lnTo>
                <a:lnTo>
                  <a:pt x="1150" y="158"/>
                </a:lnTo>
                <a:lnTo>
                  <a:pt x="1146" y="166"/>
                </a:lnTo>
                <a:lnTo>
                  <a:pt x="1140" y="174"/>
                </a:lnTo>
                <a:lnTo>
                  <a:pt x="1126" y="186"/>
                </a:lnTo>
                <a:lnTo>
                  <a:pt x="1106" y="200"/>
                </a:lnTo>
                <a:lnTo>
                  <a:pt x="1082" y="212"/>
                </a:lnTo>
                <a:lnTo>
                  <a:pt x="1054" y="224"/>
                </a:lnTo>
                <a:lnTo>
                  <a:pt x="1020" y="236"/>
                </a:lnTo>
                <a:lnTo>
                  <a:pt x="984" y="246"/>
                </a:lnTo>
                <a:lnTo>
                  <a:pt x="942" y="256"/>
                </a:lnTo>
                <a:lnTo>
                  <a:pt x="898" y="264"/>
                </a:lnTo>
                <a:lnTo>
                  <a:pt x="850" y="270"/>
                </a:lnTo>
                <a:lnTo>
                  <a:pt x="800" y="276"/>
                </a:lnTo>
                <a:lnTo>
                  <a:pt x="748" y="282"/>
                </a:lnTo>
                <a:lnTo>
                  <a:pt x="692" y="286"/>
                </a:lnTo>
                <a:lnTo>
                  <a:pt x="634" y="288"/>
                </a:lnTo>
                <a:lnTo>
                  <a:pt x="576" y="288"/>
                </a:lnTo>
                <a:lnTo>
                  <a:pt x="518" y="288"/>
                </a:lnTo>
                <a:lnTo>
                  <a:pt x="460" y="286"/>
                </a:lnTo>
                <a:lnTo>
                  <a:pt x="404" y="282"/>
                </a:lnTo>
                <a:lnTo>
                  <a:pt x="352" y="276"/>
                </a:lnTo>
                <a:lnTo>
                  <a:pt x="302" y="270"/>
                </a:lnTo>
                <a:lnTo>
                  <a:pt x="254" y="264"/>
                </a:lnTo>
                <a:lnTo>
                  <a:pt x="210" y="256"/>
                </a:lnTo>
                <a:lnTo>
                  <a:pt x="168" y="246"/>
                </a:lnTo>
                <a:lnTo>
                  <a:pt x="132" y="236"/>
                </a:lnTo>
                <a:lnTo>
                  <a:pt x="98" y="224"/>
                </a:lnTo>
                <a:lnTo>
                  <a:pt x="70" y="212"/>
                </a:lnTo>
                <a:lnTo>
                  <a:pt x="46" y="200"/>
                </a:lnTo>
                <a:lnTo>
                  <a:pt x="26" y="186"/>
                </a:lnTo>
                <a:lnTo>
                  <a:pt x="12" y="174"/>
                </a:lnTo>
                <a:lnTo>
                  <a:pt x="6" y="166"/>
                </a:lnTo>
                <a:lnTo>
                  <a:pt x="2" y="158"/>
                </a:lnTo>
                <a:lnTo>
                  <a:pt x="0" y="152"/>
                </a:lnTo>
                <a:lnTo>
                  <a:pt x="0" y="144"/>
                </a:lnTo>
                <a:lnTo>
                  <a:pt x="0" y="136"/>
                </a:lnTo>
                <a:lnTo>
                  <a:pt x="2" y="130"/>
                </a:lnTo>
                <a:lnTo>
                  <a:pt x="6" y="122"/>
                </a:lnTo>
                <a:lnTo>
                  <a:pt x="12" y="114"/>
                </a:lnTo>
                <a:lnTo>
                  <a:pt x="26" y="102"/>
                </a:lnTo>
                <a:lnTo>
                  <a:pt x="46" y="88"/>
                </a:lnTo>
                <a:lnTo>
                  <a:pt x="70" y="76"/>
                </a:lnTo>
                <a:lnTo>
                  <a:pt x="98" y="64"/>
                </a:lnTo>
                <a:lnTo>
                  <a:pt x="132" y="52"/>
                </a:lnTo>
                <a:lnTo>
                  <a:pt x="168" y="42"/>
                </a:lnTo>
                <a:lnTo>
                  <a:pt x="210" y="32"/>
                </a:lnTo>
                <a:lnTo>
                  <a:pt x="254" y="24"/>
                </a:lnTo>
                <a:lnTo>
                  <a:pt x="302" y="18"/>
                </a:lnTo>
                <a:lnTo>
                  <a:pt x="352" y="12"/>
                </a:lnTo>
                <a:lnTo>
                  <a:pt x="404" y="6"/>
                </a:lnTo>
                <a:lnTo>
                  <a:pt x="460" y="2"/>
                </a:lnTo>
                <a:lnTo>
                  <a:pt x="518" y="0"/>
                </a:lnTo>
                <a:lnTo>
                  <a:pt x="576" y="0"/>
                </a:lnTo>
                <a:lnTo>
                  <a:pt x="634" y="0"/>
                </a:lnTo>
                <a:lnTo>
                  <a:pt x="692" y="2"/>
                </a:lnTo>
                <a:lnTo>
                  <a:pt x="748" y="6"/>
                </a:lnTo>
                <a:lnTo>
                  <a:pt x="800" y="12"/>
                </a:lnTo>
                <a:lnTo>
                  <a:pt x="850" y="18"/>
                </a:lnTo>
                <a:lnTo>
                  <a:pt x="898" y="24"/>
                </a:lnTo>
                <a:lnTo>
                  <a:pt x="942" y="32"/>
                </a:lnTo>
                <a:lnTo>
                  <a:pt x="984" y="42"/>
                </a:lnTo>
                <a:lnTo>
                  <a:pt x="1020" y="52"/>
                </a:lnTo>
                <a:lnTo>
                  <a:pt x="1054" y="64"/>
                </a:lnTo>
                <a:lnTo>
                  <a:pt x="1082" y="76"/>
                </a:lnTo>
                <a:lnTo>
                  <a:pt x="1106" y="88"/>
                </a:lnTo>
                <a:lnTo>
                  <a:pt x="1126" y="102"/>
                </a:lnTo>
                <a:lnTo>
                  <a:pt x="1140" y="114"/>
                </a:lnTo>
                <a:lnTo>
                  <a:pt x="1146" y="122"/>
                </a:lnTo>
                <a:lnTo>
                  <a:pt x="1150" y="130"/>
                </a:lnTo>
                <a:lnTo>
                  <a:pt x="1152" y="136"/>
                </a:lnTo>
                <a:lnTo>
                  <a:pt x="1152" y="144"/>
                </a:lnTo>
                <a:close/>
              </a:path>
            </a:pathLst>
          </a:custGeom>
          <a:solidFill>
            <a:srgbClr val="D6A20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12"/>
          <p:cNvSpPr/>
          <p:nvPr/>
        </p:nvSpPr>
        <p:spPr>
          <a:xfrm>
            <a:off x="2058988" y="1752600"/>
            <a:ext cx="1430337" cy="1466850"/>
          </a:xfrm>
          <a:custGeom>
            <a:avLst/>
            <a:gdLst/>
            <a:ahLst/>
            <a:cxnLst>
              <a:cxn ang="0">
                <a:pos x="1430337" y="1303867"/>
              </a:cxn>
              <a:cxn ang="0">
                <a:pos x="1430337" y="1303867"/>
              </a:cxn>
              <a:cxn ang="0">
                <a:pos x="1425371" y="1321976"/>
              </a:cxn>
              <a:cxn ang="0">
                <a:pos x="1415438" y="1335558"/>
              </a:cxn>
              <a:cxn ang="0">
                <a:pos x="1400538" y="1353667"/>
              </a:cxn>
              <a:cxn ang="0">
                <a:pos x="1375706" y="1367249"/>
              </a:cxn>
              <a:cxn ang="0">
                <a:pos x="1345907" y="1380831"/>
              </a:cxn>
              <a:cxn ang="0">
                <a:pos x="1306176" y="1394413"/>
              </a:cxn>
              <a:cxn ang="0">
                <a:pos x="1221746" y="1417050"/>
              </a:cxn>
              <a:cxn ang="0">
                <a:pos x="1117451" y="1439686"/>
              </a:cxn>
              <a:cxn ang="0">
                <a:pos x="993290" y="1453268"/>
              </a:cxn>
              <a:cxn ang="0">
                <a:pos x="859195" y="1462323"/>
              </a:cxn>
              <a:cxn ang="0">
                <a:pos x="715169" y="1466850"/>
              </a:cxn>
              <a:cxn ang="0">
                <a:pos x="571142" y="1462323"/>
              </a:cxn>
              <a:cxn ang="0">
                <a:pos x="437047" y="1453268"/>
              </a:cxn>
              <a:cxn ang="0">
                <a:pos x="312886" y="1439686"/>
              </a:cxn>
              <a:cxn ang="0">
                <a:pos x="208591" y="1417050"/>
              </a:cxn>
              <a:cxn ang="0">
                <a:pos x="124161" y="1394413"/>
              </a:cxn>
              <a:cxn ang="0">
                <a:pos x="84430" y="1380831"/>
              </a:cxn>
              <a:cxn ang="0">
                <a:pos x="54631" y="1367249"/>
              </a:cxn>
              <a:cxn ang="0">
                <a:pos x="29799" y="1353667"/>
              </a:cxn>
              <a:cxn ang="0">
                <a:pos x="14899" y="1335558"/>
              </a:cxn>
              <a:cxn ang="0">
                <a:pos x="4966" y="1321976"/>
              </a:cxn>
              <a:cxn ang="0">
                <a:pos x="0" y="1303867"/>
              </a:cxn>
              <a:cxn ang="0">
                <a:pos x="715169" y="0"/>
              </a:cxn>
              <a:cxn ang="0">
                <a:pos x="1430337" y="1303867"/>
              </a:cxn>
            </a:cxnLst>
            <a:rect l="0" t="0" r="0" b="0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Line 20"/>
          <p:cNvSpPr/>
          <p:nvPr/>
        </p:nvSpPr>
        <p:spPr>
          <a:xfrm flipH="1">
            <a:off x="4068763" y="4932363"/>
            <a:ext cx="3719512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</p:spPr>
      </p:sp>
      <p:sp>
        <p:nvSpPr>
          <p:cNvPr id="6153" name="Line 21"/>
          <p:cNvSpPr/>
          <p:nvPr/>
        </p:nvSpPr>
        <p:spPr>
          <a:xfrm flipH="1">
            <a:off x="3121025" y="2724150"/>
            <a:ext cx="4679950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</p:spPr>
      </p:sp>
      <p:sp>
        <p:nvSpPr>
          <p:cNvPr id="6154" name="Line 22"/>
          <p:cNvSpPr/>
          <p:nvPr/>
        </p:nvSpPr>
        <p:spPr>
          <a:xfrm flipH="1">
            <a:off x="3546475" y="3781425"/>
            <a:ext cx="4241800" cy="0"/>
          </a:xfrm>
          <a:prstGeom prst="line">
            <a:avLst/>
          </a:prstGeom>
          <a:ln w="25400" cap="rnd" cmpd="sng">
            <a:solidFill>
              <a:srgbClr val="ADBACA"/>
            </a:solidFill>
            <a:prstDash val="sysDot"/>
            <a:round/>
            <a:headEnd type="diamond" w="lg" len="lg"/>
            <a:tailEnd type="oval" w="med" len="med"/>
          </a:ln>
        </p:spPr>
      </p:sp>
      <p:sp>
        <p:nvSpPr>
          <p:cNvPr id="6155" name="Freeform 19"/>
          <p:cNvSpPr>
            <a:spLocks noEditPoints="1"/>
          </p:cNvSpPr>
          <p:nvPr/>
        </p:nvSpPr>
        <p:spPr>
          <a:xfrm>
            <a:off x="2589213" y="3741738"/>
            <a:ext cx="458787" cy="442912"/>
          </a:xfrm>
          <a:custGeom>
            <a:avLst/>
            <a:gdLst/>
            <a:ahLst/>
            <a:cxnLst>
              <a:cxn ang="0">
                <a:pos x="326712" y="0"/>
              </a:cxn>
              <a:cxn ang="0">
                <a:pos x="194637" y="93427"/>
              </a:cxn>
              <a:cxn ang="0">
                <a:pos x="191161" y="93427"/>
              </a:cxn>
              <a:cxn ang="0">
                <a:pos x="48659" y="238757"/>
              </a:cxn>
              <a:cxn ang="0">
                <a:pos x="3476" y="380628"/>
              </a:cxn>
              <a:cxn ang="0">
                <a:pos x="48659" y="442912"/>
              </a:cxn>
              <a:cxn ang="0">
                <a:pos x="184210" y="408310"/>
              </a:cxn>
              <a:cxn ang="0">
                <a:pos x="417079" y="183393"/>
              </a:cxn>
              <a:cxn ang="0">
                <a:pos x="222442" y="328724"/>
              </a:cxn>
              <a:cxn ang="0">
                <a:pos x="344090" y="162632"/>
              </a:cxn>
              <a:cxn ang="0">
                <a:pos x="330188" y="231837"/>
              </a:cxn>
              <a:cxn ang="0">
                <a:pos x="222442" y="339105"/>
              </a:cxn>
              <a:cxn ang="0">
                <a:pos x="205064" y="280280"/>
              </a:cxn>
              <a:cxn ang="0">
                <a:pos x="159880" y="235297"/>
              </a:cxn>
              <a:cxn ang="0">
                <a:pos x="319761" y="124569"/>
              </a:cxn>
              <a:cxn ang="0">
                <a:pos x="205064" y="280280"/>
              </a:cxn>
              <a:cxn ang="0">
                <a:pos x="104270" y="221456"/>
              </a:cxn>
              <a:cxn ang="0">
                <a:pos x="278053" y="100347"/>
              </a:cxn>
              <a:cxn ang="0">
                <a:pos x="59086" y="411770"/>
              </a:cxn>
              <a:cxn ang="0">
                <a:pos x="27805" y="394469"/>
              </a:cxn>
              <a:cxn ang="0">
                <a:pos x="45184" y="332184"/>
              </a:cxn>
              <a:cxn ang="0">
                <a:pos x="111221" y="401389"/>
              </a:cxn>
              <a:cxn ang="0">
                <a:pos x="121648" y="397929"/>
              </a:cxn>
              <a:cxn ang="0">
                <a:pos x="48659" y="318343"/>
              </a:cxn>
              <a:cxn ang="0">
                <a:pos x="66038" y="259519"/>
              </a:cxn>
              <a:cxn ang="0">
                <a:pos x="180734" y="380628"/>
              </a:cxn>
              <a:cxn ang="0">
                <a:pos x="121648" y="397929"/>
              </a:cxn>
              <a:cxn ang="0">
                <a:pos x="375371" y="186854"/>
              </a:cxn>
              <a:cxn ang="0">
                <a:pos x="340615" y="103808"/>
              </a:cxn>
              <a:cxn ang="0">
                <a:pos x="281528" y="44983"/>
              </a:cxn>
              <a:cxn ang="0">
                <a:pos x="389274" y="55364"/>
              </a:cxn>
              <a:cxn ang="0">
                <a:pos x="399701" y="162632"/>
              </a:cxn>
            </a:cxnLst>
            <a:rect l="0" t="0" r="0" b="0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6" name="Freeform 11"/>
          <p:cNvSpPr>
            <a:spLocks noChangeAspect="1" noEditPoints="1"/>
          </p:cNvSpPr>
          <p:nvPr/>
        </p:nvSpPr>
        <p:spPr>
          <a:xfrm>
            <a:off x="2536825" y="2484438"/>
            <a:ext cx="479425" cy="479425"/>
          </a:xfrm>
          <a:custGeom>
            <a:avLst/>
            <a:gdLst/>
            <a:ahLst/>
            <a:cxnLst>
              <a:cxn ang="0">
                <a:pos x="431483" y="220536"/>
              </a:cxn>
              <a:cxn ang="0">
                <a:pos x="431483" y="258890"/>
              </a:cxn>
              <a:cxn ang="0">
                <a:pos x="479425" y="239713"/>
              </a:cxn>
              <a:cxn ang="0">
                <a:pos x="239713" y="107871"/>
              </a:cxn>
              <a:cxn ang="0">
                <a:pos x="239713" y="371554"/>
              </a:cxn>
              <a:cxn ang="0">
                <a:pos x="239713" y="107871"/>
              </a:cxn>
              <a:cxn ang="0">
                <a:pos x="143828" y="239713"/>
              </a:cxn>
              <a:cxn ang="0">
                <a:pos x="335598" y="239713"/>
              </a:cxn>
              <a:cxn ang="0">
                <a:pos x="70715" y="239713"/>
              </a:cxn>
              <a:cxn ang="0">
                <a:pos x="23971" y="220536"/>
              </a:cxn>
              <a:cxn ang="0">
                <a:pos x="23971" y="258890"/>
              </a:cxn>
              <a:cxn ang="0">
                <a:pos x="70715" y="239713"/>
              </a:cxn>
              <a:cxn ang="0">
                <a:pos x="258890" y="47943"/>
              </a:cxn>
              <a:cxn ang="0">
                <a:pos x="239713" y="0"/>
              </a:cxn>
              <a:cxn ang="0">
                <a:pos x="220536" y="47943"/>
              </a:cxn>
              <a:cxn ang="0">
                <a:pos x="239713" y="407511"/>
              </a:cxn>
              <a:cxn ang="0">
                <a:pos x="220536" y="455454"/>
              </a:cxn>
              <a:cxn ang="0">
                <a:pos x="258890" y="455454"/>
              </a:cxn>
              <a:cxn ang="0">
                <a:pos x="239713" y="407511"/>
              </a:cxn>
              <a:cxn ang="0">
                <a:pos x="419497" y="59928"/>
              </a:cxn>
              <a:cxn ang="0">
                <a:pos x="371554" y="80304"/>
              </a:cxn>
              <a:cxn ang="0">
                <a:pos x="399121" y="106672"/>
              </a:cxn>
              <a:cxn ang="0">
                <a:pos x="79105" y="372753"/>
              </a:cxn>
              <a:cxn ang="0">
                <a:pos x="59928" y="419497"/>
              </a:cxn>
              <a:cxn ang="0">
                <a:pos x="106672" y="399121"/>
              </a:cxn>
              <a:cxn ang="0">
                <a:pos x="79105" y="372753"/>
              </a:cxn>
              <a:cxn ang="0">
                <a:pos x="59928" y="59928"/>
              </a:cxn>
              <a:cxn ang="0">
                <a:pos x="79105" y="106672"/>
              </a:cxn>
              <a:cxn ang="0">
                <a:pos x="106672" y="80304"/>
              </a:cxn>
              <a:cxn ang="0">
                <a:pos x="371554" y="399121"/>
              </a:cxn>
              <a:cxn ang="0">
                <a:pos x="419497" y="419497"/>
              </a:cxn>
              <a:cxn ang="0">
                <a:pos x="399121" y="372753"/>
              </a:cxn>
              <a:cxn ang="0">
                <a:pos x="371554" y="399121"/>
              </a:cxn>
            </a:cxnLst>
            <a:rect l="0" t="0" r="0" b="0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Freeform 27"/>
          <p:cNvSpPr>
            <a:spLocks noEditPoints="1"/>
          </p:cNvSpPr>
          <p:nvPr/>
        </p:nvSpPr>
        <p:spPr>
          <a:xfrm>
            <a:off x="2559050" y="5100638"/>
            <a:ext cx="452438" cy="442912"/>
          </a:xfrm>
          <a:custGeom>
            <a:avLst/>
            <a:gdLst/>
            <a:ahLst/>
            <a:cxnLst>
              <a:cxn ang="0">
                <a:pos x="441997" y="145331"/>
              </a:cxn>
              <a:cxn ang="0">
                <a:pos x="302785" y="6921"/>
              </a:cxn>
              <a:cxn ang="0">
                <a:pos x="274943" y="0"/>
              </a:cxn>
              <a:cxn ang="0">
                <a:pos x="261022" y="6921"/>
              </a:cxn>
              <a:cxn ang="0">
                <a:pos x="254061" y="20762"/>
              </a:cxn>
              <a:cxn ang="0">
                <a:pos x="222739" y="72665"/>
              </a:cxn>
              <a:cxn ang="0">
                <a:pos x="142692" y="128029"/>
              </a:cxn>
              <a:cxn ang="0">
                <a:pos x="52204" y="190314"/>
              </a:cxn>
              <a:cxn ang="0">
                <a:pos x="3480" y="269900"/>
              </a:cxn>
              <a:cxn ang="0">
                <a:pos x="10441" y="297582"/>
              </a:cxn>
              <a:cxn ang="0">
                <a:pos x="149653" y="435992"/>
              </a:cxn>
              <a:cxn ang="0">
                <a:pos x="177495" y="442912"/>
              </a:cxn>
              <a:cxn ang="0">
                <a:pos x="191416" y="435992"/>
              </a:cxn>
              <a:cxn ang="0">
                <a:pos x="198377" y="422151"/>
              </a:cxn>
              <a:cxn ang="0">
                <a:pos x="229699" y="370247"/>
              </a:cxn>
              <a:cxn ang="0">
                <a:pos x="309746" y="314883"/>
              </a:cxn>
              <a:cxn ang="0">
                <a:pos x="400234" y="252598"/>
              </a:cxn>
              <a:cxn ang="0">
                <a:pos x="448958" y="173013"/>
              </a:cxn>
              <a:cxn ang="0">
                <a:pos x="441997" y="145331"/>
              </a:cxn>
              <a:cxn ang="0">
                <a:pos x="170534" y="415230"/>
              </a:cxn>
              <a:cxn ang="0">
                <a:pos x="31323" y="276820"/>
              </a:cxn>
              <a:cxn ang="0">
                <a:pos x="281904" y="27682"/>
              </a:cxn>
              <a:cxn ang="0">
                <a:pos x="421115" y="166092"/>
              </a:cxn>
              <a:cxn ang="0">
                <a:pos x="170534" y="415230"/>
              </a:cxn>
            </a:cxnLst>
            <a:rect l="0" t="0" r="0" b="0"/>
            <a:pathLst>
              <a:path w="130" h="128">
                <a:moveTo>
                  <a:pt x="127" y="42"/>
                </a:move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79" y="0"/>
                </a:cubicBezTo>
                <a:cubicBezTo>
                  <a:pt x="78" y="1"/>
                  <a:pt x="76" y="1"/>
                  <a:pt x="75" y="2"/>
                </a:cubicBezTo>
                <a:cubicBezTo>
                  <a:pt x="74" y="3"/>
                  <a:pt x="74" y="4"/>
                  <a:pt x="73" y="6"/>
                </a:cubicBezTo>
                <a:cubicBezTo>
                  <a:pt x="72" y="12"/>
                  <a:pt x="68" y="17"/>
                  <a:pt x="64" y="21"/>
                </a:cubicBezTo>
                <a:cubicBezTo>
                  <a:pt x="58" y="27"/>
                  <a:pt x="50" y="32"/>
                  <a:pt x="41" y="37"/>
                </a:cubicBezTo>
                <a:cubicBezTo>
                  <a:pt x="32" y="42"/>
                  <a:pt x="23" y="48"/>
                  <a:pt x="15" y="55"/>
                </a:cubicBezTo>
                <a:cubicBezTo>
                  <a:pt x="8" y="62"/>
                  <a:pt x="4" y="69"/>
                  <a:pt x="1" y="78"/>
                </a:cubicBezTo>
                <a:cubicBezTo>
                  <a:pt x="0" y="80"/>
                  <a:pt x="1" y="84"/>
                  <a:pt x="3" y="8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5" y="128"/>
                  <a:pt x="48" y="128"/>
                  <a:pt x="51" y="128"/>
                </a:cubicBezTo>
                <a:cubicBezTo>
                  <a:pt x="52" y="127"/>
                  <a:pt x="54" y="127"/>
                  <a:pt x="55" y="126"/>
                </a:cubicBezTo>
                <a:cubicBezTo>
                  <a:pt x="56" y="125"/>
                  <a:pt x="56" y="124"/>
                  <a:pt x="57" y="122"/>
                </a:cubicBezTo>
                <a:cubicBezTo>
                  <a:pt x="58" y="116"/>
                  <a:pt x="62" y="111"/>
                  <a:pt x="66" y="107"/>
                </a:cubicBezTo>
                <a:cubicBezTo>
                  <a:pt x="72" y="101"/>
                  <a:pt x="80" y="96"/>
                  <a:pt x="89" y="91"/>
                </a:cubicBezTo>
                <a:cubicBezTo>
                  <a:pt x="98" y="86"/>
                  <a:pt x="107" y="80"/>
                  <a:pt x="115" y="73"/>
                </a:cubicBezTo>
                <a:cubicBezTo>
                  <a:pt x="122" y="66"/>
                  <a:pt x="126" y="59"/>
                  <a:pt x="129" y="50"/>
                </a:cubicBezTo>
                <a:cubicBezTo>
                  <a:pt x="130" y="48"/>
                  <a:pt x="129" y="44"/>
                  <a:pt x="127" y="42"/>
                </a:cubicBezTo>
                <a:close/>
                <a:moveTo>
                  <a:pt x="49" y="120"/>
                </a:moveTo>
                <a:cubicBezTo>
                  <a:pt x="36" y="107"/>
                  <a:pt x="22" y="93"/>
                  <a:pt x="9" y="80"/>
                </a:cubicBezTo>
                <a:cubicBezTo>
                  <a:pt x="20" y="43"/>
                  <a:pt x="70" y="45"/>
                  <a:pt x="81" y="8"/>
                </a:cubicBezTo>
                <a:cubicBezTo>
                  <a:pt x="94" y="21"/>
                  <a:pt x="108" y="35"/>
                  <a:pt x="121" y="48"/>
                </a:cubicBezTo>
                <a:cubicBezTo>
                  <a:pt x="110" y="85"/>
                  <a:pt x="60" y="83"/>
                  <a:pt x="49" y="1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8" name="Freeform 28"/>
          <p:cNvSpPr>
            <a:spLocks noEditPoints="1"/>
          </p:cNvSpPr>
          <p:nvPr/>
        </p:nvSpPr>
        <p:spPr>
          <a:xfrm>
            <a:off x="2722563" y="5256213"/>
            <a:ext cx="122237" cy="123825"/>
          </a:xfrm>
          <a:custGeom>
            <a:avLst/>
            <a:gdLst/>
            <a:ahLst/>
            <a:cxnLst>
              <a:cxn ang="0">
                <a:pos x="97790" y="41275"/>
              </a:cxn>
              <a:cxn ang="0">
                <a:pos x="69850" y="44715"/>
              </a:cxn>
              <a:cxn ang="0">
                <a:pos x="34925" y="24077"/>
              </a:cxn>
              <a:cxn ang="0">
                <a:pos x="52387" y="20638"/>
              </a:cxn>
              <a:cxn ang="0">
                <a:pos x="66357" y="20638"/>
              </a:cxn>
              <a:cxn ang="0">
                <a:pos x="69850" y="6879"/>
              </a:cxn>
              <a:cxn ang="0">
                <a:pos x="45402" y="3440"/>
              </a:cxn>
              <a:cxn ang="0">
                <a:pos x="20955" y="13758"/>
              </a:cxn>
              <a:cxn ang="0">
                <a:pos x="17462" y="10319"/>
              </a:cxn>
              <a:cxn ang="0">
                <a:pos x="10477" y="17198"/>
              </a:cxn>
              <a:cxn ang="0">
                <a:pos x="13970" y="20638"/>
              </a:cxn>
              <a:cxn ang="0">
                <a:pos x="3492" y="51594"/>
              </a:cxn>
              <a:cxn ang="0">
                <a:pos x="10477" y="75671"/>
              </a:cxn>
              <a:cxn ang="0">
                <a:pos x="62865" y="72231"/>
              </a:cxn>
              <a:cxn ang="0">
                <a:pos x="80327" y="106627"/>
              </a:cxn>
              <a:cxn ang="0">
                <a:pos x="66357" y="103188"/>
              </a:cxn>
              <a:cxn ang="0">
                <a:pos x="55880" y="96308"/>
              </a:cxn>
              <a:cxn ang="0">
                <a:pos x="45402" y="106627"/>
              </a:cxn>
              <a:cxn ang="0">
                <a:pos x="59372" y="120385"/>
              </a:cxn>
              <a:cxn ang="0">
                <a:pos x="87312" y="123825"/>
              </a:cxn>
              <a:cxn ang="0">
                <a:pos x="108267" y="120385"/>
              </a:cxn>
              <a:cxn ang="0">
                <a:pos x="115252" y="116946"/>
              </a:cxn>
              <a:cxn ang="0">
                <a:pos x="115252" y="110067"/>
              </a:cxn>
              <a:cxn ang="0">
                <a:pos x="118745" y="89429"/>
              </a:cxn>
              <a:cxn ang="0">
                <a:pos x="122237" y="61913"/>
              </a:cxn>
              <a:cxn ang="0">
                <a:pos x="34925" y="58473"/>
              </a:cxn>
              <a:cxn ang="0">
                <a:pos x="20955" y="51594"/>
              </a:cxn>
              <a:cxn ang="0">
                <a:pos x="24447" y="37835"/>
              </a:cxn>
              <a:cxn ang="0">
                <a:pos x="48895" y="55033"/>
              </a:cxn>
              <a:cxn ang="0">
                <a:pos x="101282" y="85990"/>
              </a:cxn>
              <a:cxn ang="0">
                <a:pos x="73342" y="68792"/>
              </a:cxn>
              <a:cxn ang="0">
                <a:pos x="87312" y="61913"/>
              </a:cxn>
              <a:cxn ang="0">
                <a:pos x="97790" y="68792"/>
              </a:cxn>
              <a:cxn ang="0">
                <a:pos x="101282" y="79110"/>
              </a:cxn>
            </a:cxnLst>
            <a:rect l="0" t="0" r="0" b="0"/>
            <a:pathLst>
              <a:path w="35" h="36">
                <a:moveTo>
                  <a:pt x="32" y="15"/>
                </a:moveTo>
                <a:cubicBezTo>
                  <a:pt x="31" y="14"/>
                  <a:pt x="30" y="13"/>
                  <a:pt x="28" y="12"/>
                </a:cubicBezTo>
                <a:cubicBezTo>
                  <a:pt x="27" y="12"/>
                  <a:pt x="26" y="12"/>
                  <a:pt x="24" y="12"/>
                </a:cubicBezTo>
                <a:cubicBezTo>
                  <a:pt x="23" y="12"/>
                  <a:pt x="22" y="12"/>
                  <a:pt x="20" y="13"/>
                </a:cubicBezTo>
                <a:cubicBezTo>
                  <a:pt x="19" y="13"/>
                  <a:pt x="18" y="14"/>
                  <a:pt x="16" y="15"/>
                </a:cubicBezTo>
                <a:cubicBezTo>
                  <a:pt x="14" y="12"/>
                  <a:pt x="12" y="10"/>
                  <a:pt x="10" y="7"/>
                </a:cubicBezTo>
                <a:cubicBezTo>
                  <a:pt x="11" y="7"/>
                  <a:pt x="12" y="6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6" y="7"/>
                  <a:pt x="17" y="7"/>
                  <a:pt x="18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20" y="6"/>
                  <a:pt x="20" y="5"/>
                  <a:pt x="20" y="5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1"/>
                  <a:pt x="16" y="0"/>
                </a:cubicBezTo>
                <a:cubicBezTo>
                  <a:pt x="15" y="0"/>
                  <a:pt x="14" y="0"/>
                  <a:pt x="13" y="1"/>
                </a:cubicBezTo>
                <a:cubicBezTo>
                  <a:pt x="11" y="1"/>
                  <a:pt x="10" y="1"/>
                  <a:pt x="9" y="2"/>
                </a:cubicBezTo>
                <a:cubicBezTo>
                  <a:pt x="8" y="3"/>
                  <a:pt x="7" y="3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9"/>
                  <a:pt x="2" y="10"/>
                </a:cubicBezTo>
                <a:cubicBezTo>
                  <a:pt x="1" y="12"/>
                  <a:pt x="1" y="13"/>
                  <a:pt x="1" y="15"/>
                </a:cubicBezTo>
                <a:cubicBezTo>
                  <a:pt x="0" y="16"/>
                  <a:pt x="1" y="17"/>
                  <a:pt x="1" y="18"/>
                </a:cubicBezTo>
                <a:cubicBezTo>
                  <a:pt x="1" y="20"/>
                  <a:pt x="2" y="21"/>
                  <a:pt x="3" y="22"/>
                </a:cubicBezTo>
                <a:cubicBezTo>
                  <a:pt x="5" y="23"/>
                  <a:pt x="8" y="24"/>
                  <a:pt x="10" y="24"/>
                </a:cubicBezTo>
                <a:cubicBezTo>
                  <a:pt x="13" y="23"/>
                  <a:pt x="15" y="23"/>
                  <a:pt x="18" y="21"/>
                </a:cubicBezTo>
                <a:cubicBezTo>
                  <a:pt x="21" y="24"/>
                  <a:pt x="23" y="27"/>
                  <a:pt x="25" y="29"/>
                </a:cubicBezTo>
                <a:cubicBezTo>
                  <a:pt x="24" y="30"/>
                  <a:pt x="24" y="30"/>
                  <a:pt x="23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0" y="30"/>
                  <a:pt x="20" y="30"/>
                  <a:pt x="19" y="30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28"/>
                  <a:pt x="16" y="28"/>
                  <a:pt x="16" y="28"/>
                </a:cubicBezTo>
                <a:cubicBezTo>
                  <a:pt x="15" y="28"/>
                  <a:pt x="15" y="29"/>
                  <a:pt x="14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32"/>
                  <a:pt x="13" y="33"/>
                  <a:pt x="14" y="33"/>
                </a:cubicBezTo>
                <a:cubicBezTo>
                  <a:pt x="15" y="34"/>
                  <a:pt x="16" y="35"/>
                  <a:pt x="17" y="35"/>
                </a:cubicBezTo>
                <a:cubicBezTo>
                  <a:pt x="18" y="36"/>
                  <a:pt x="19" y="36"/>
                  <a:pt x="20" y="36"/>
                </a:cubicBezTo>
                <a:cubicBezTo>
                  <a:pt x="22" y="36"/>
                  <a:pt x="23" y="36"/>
                  <a:pt x="25" y="36"/>
                </a:cubicBezTo>
                <a:cubicBezTo>
                  <a:pt x="26" y="35"/>
                  <a:pt x="27" y="34"/>
                  <a:pt x="29" y="33"/>
                </a:cubicBezTo>
                <a:cubicBezTo>
                  <a:pt x="30" y="33"/>
                  <a:pt x="30" y="34"/>
                  <a:pt x="31" y="35"/>
                </a:cubicBezTo>
                <a:cubicBezTo>
                  <a:pt x="31" y="35"/>
                  <a:pt x="32" y="35"/>
                  <a:pt x="32" y="35"/>
                </a:cubicBezTo>
                <a:cubicBezTo>
                  <a:pt x="33" y="35"/>
                  <a:pt x="33" y="35"/>
                  <a:pt x="33" y="34"/>
                </a:cubicBezTo>
                <a:cubicBezTo>
                  <a:pt x="33" y="34"/>
                  <a:pt x="34" y="34"/>
                  <a:pt x="34" y="33"/>
                </a:cubicBezTo>
                <a:cubicBezTo>
                  <a:pt x="34" y="33"/>
                  <a:pt x="33" y="32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2" y="29"/>
                  <a:pt x="33" y="27"/>
                  <a:pt x="34" y="26"/>
                </a:cubicBezTo>
                <a:cubicBezTo>
                  <a:pt x="35" y="24"/>
                  <a:pt x="35" y="23"/>
                  <a:pt x="35" y="21"/>
                </a:cubicBezTo>
                <a:cubicBezTo>
                  <a:pt x="35" y="20"/>
                  <a:pt x="35" y="19"/>
                  <a:pt x="35" y="18"/>
                </a:cubicBezTo>
                <a:cubicBezTo>
                  <a:pt x="34" y="17"/>
                  <a:pt x="33" y="16"/>
                  <a:pt x="32" y="15"/>
                </a:cubicBezTo>
                <a:close/>
                <a:moveTo>
                  <a:pt x="10" y="17"/>
                </a:moveTo>
                <a:cubicBezTo>
                  <a:pt x="9" y="17"/>
                  <a:pt x="8" y="17"/>
                  <a:pt x="7" y="16"/>
                </a:cubicBezTo>
                <a:cubicBezTo>
                  <a:pt x="7" y="16"/>
                  <a:pt x="6" y="15"/>
                  <a:pt x="6" y="15"/>
                </a:cubicBezTo>
                <a:cubicBezTo>
                  <a:pt x="6" y="14"/>
                  <a:pt x="6" y="14"/>
                  <a:pt x="6" y="13"/>
                </a:cubicBezTo>
                <a:cubicBezTo>
                  <a:pt x="6" y="13"/>
                  <a:pt x="6" y="12"/>
                  <a:pt x="7" y="11"/>
                </a:cubicBezTo>
                <a:cubicBezTo>
                  <a:pt x="7" y="11"/>
                  <a:pt x="7" y="10"/>
                  <a:pt x="8" y="9"/>
                </a:cubicBezTo>
                <a:cubicBezTo>
                  <a:pt x="10" y="11"/>
                  <a:pt x="12" y="14"/>
                  <a:pt x="14" y="16"/>
                </a:cubicBezTo>
                <a:cubicBezTo>
                  <a:pt x="12" y="17"/>
                  <a:pt x="11" y="17"/>
                  <a:pt x="10" y="17"/>
                </a:cubicBezTo>
                <a:close/>
                <a:moveTo>
                  <a:pt x="29" y="25"/>
                </a:moveTo>
                <a:cubicBezTo>
                  <a:pt x="28" y="26"/>
                  <a:pt x="28" y="27"/>
                  <a:pt x="27" y="27"/>
                </a:cubicBezTo>
                <a:cubicBezTo>
                  <a:pt x="25" y="25"/>
                  <a:pt x="23" y="22"/>
                  <a:pt x="21" y="20"/>
                </a:cubicBezTo>
                <a:cubicBezTo>
                  <a:pt x="21" y="20"/>
                  <a:pt x="22" y="19"/>
                  <a:pt x="23" y="19"/>
                </a:cubicBezTo>
                <a:cubicBezTo>
                  <a:pt x="23" y="19"/>
                  <a:pt x="24" y="19"/>
                  <a:pt x="25" y="18"/>
                </a:cubicBezTo>
                <a:cubicBezTo>
                  <a:pt x="25" y="18"/>
                  <a:pt x="26" y="18"/>
                  <a:pt x="27" y="19"/>
                </a:cubicBezTo>
                <a:cubicBezTo>
                  <a:pt x="27" y="19"/>
                  <a:pt x="28" y="19"/>
                  <a:pt x="28" y="20"/>
                </a:cubicBezTo>
                <a:cubicBezTo>
                  <a:pt x="29" y="20"/>
                  <a:pt x="29" y="21"/>
                  <a:pt x="29" y="21"/>
                </a:cubicBezTo>
                <a:cubicBezTo>
                  <a:pt x="30" y="22"/>
                  <a:pt x="30" y="23"/>
                  <a:pt x="29" y="23"/>
                </a:cubicBezTo>
                <a:cubicBezTo>
                  <a:pt x="29" y="24"/>
                  <a:pt x="29" y="25"/>
                  <a:pt x="29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Freeform 29"/>
          <p:cNvSpPr/>
          <p:nvPr/>
        </p:nvSpPr>
        <p:spPr>
          <a:xfrm>
            <a:off x="2713038" y="5405438"/>
            <a:ext cx="65087" cy="71437"/>
          </a:xfrm>
          <a:custGeom>
            <a:avLst/>
            <a:gdLst/>
            <a:ahLst/>
            <a:cxnLst>
              <a:cxn ang="0">
                <a:pos x="54810" y="3402"/>
              </a:cxn>
              <a:cxn ang="0">
                <a:pos x="54810" y="3402"/>
              </a:cxn>
              <a:cxn ang="0">
                <a:pos x="30831" y="23812"/>
              </a:cxn>
              <a:cxn ang="0">
                <a:pos x="10277" y="47625"/>
              </a:cxn>
              <a:cxn ang="0">
                <a:pos x="0" y="57830"/>
              </a:cxn>
              <a:cxn ang="0">
                <a:pos x="0" y="57830"/>
              </a:cxn>
              <a:cxn ang="0">
                <a:pos x="0" y="68035"/>
              </a:cxn>
              <a:cxn ang="0">
                <a:pos x="10277" y="68035"/>
              </a:cxn>
              <a:cxn ang="0">
                <a:pos x="10277" y="68035"/>
              </a:cxn>
              <a:cxn ang="0">
                <a:pos x="20554" y="54428"/>
              </a:cxn>
              <a:cxn ang="0">
                <a:pos x="37682" y="34018"/>
              </a:cxn>
              <a:cxn ang="0">
                <a:pos x="61661" y="13607"/>
              </a:cxn>
              <a:cxn ang="0">
                <a:pos x="61661" y="13607"/>
              </a:cxn>
              <a:cxn ang="0">
                <a:pos x="65087" y="13607"/>
              </a:cxn>
              <a:cxn ang="0">
                <a:pos x="65087" y="3402"/>
              </a:cxn>
              <a:cxn ang="0">
                <a:pos x="54810" y="3402"/>
              </a:cxn>
            </a:cxnLst>
            <a:rect l="0" t="0" r="0" b="0"/>
            <a:pathLst>
              <a:path w="19" h="21"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1" y="5"/>
                  <a:pt x="9" y="7"/>
                </a:cubicBezTo>
                <a:cubicBezTo>
                  <a:pt x="6" y="9"/>
                  <a:pt x="5" y="11"/>
                  <a:pt x="3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4"/>
                  <a:pt x="9" y="12"/>
                  <a:pt x="11" y="10"/>
                </a:cubicBezTo>
                <a:cubicBezTo>
                  <a:pt x="14" y="8"/>
                  <a:pt x="16" y="6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2"/>
                  <a:pt x="19" y="1"/>
                </a:cubicBezTo>
                <a:cubicBezTo>
                  <a:pt x="18" y="0"/>
                  <a:pt x="17" y="0"/>
                  <a:pt x="1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0" name="Freeform 30"/>
          <p:cNvSpPr/>
          <p:nvPr/>
        </p:nvSpPr>
        <p:spPr>
          <a:xfrm>
            <a:off x="2790825" y="5168900"/>
            <a:ext cx="71438" cy="73025"/>
          </a:xfrm>
          <a:custGeom>
            <a:avLst/>
            <a:gdLst/>
            <a:ahLst/>
            <a:cxnLst>
              <a:cxn ang="0">
                <a:pos x="28575" y="38251"/>
              </a:cxn>
              <a:cxn ang="0">
                <a:pos x="3572" y="59115"/>
              </a:cxn>
              <a:cxn ang="0">
                <a:pos x="0" y="59115"/>
              </a:cxn>
              <a:cxn ang="0">
                <a:pos x="0" y="69548"/>
              </a:cxn>
              <a:cxn ang="0">
                <a:pos x="10716" y="69548"/>
              </a:cxn>
              <a:cxn ang="0">
                <a:pos x="10716" y="69548"/>
              </a:cxn>
              <a:cxn ang="0">
                <a:pos x="35719" y="48683"/>
              </a:cxn>
              <a:cxn ang="0">
                <a:pos x="57150" y="24342"/>
              </a:cxn>
              <a:cxn ang="0">
                <a:pos x="67866" y="10432"/>
              </a:cxn>
              <a:cxn ang="0">
                <a:pos x="67866" y="10432"/>
              </a:cxn>
              <a:cxn ang="0">
                <a:pos x="67866" y="0"/>
              </a:cxn>
              <a:cxn ang="0">
                <a:pos x="57150" y="0"/>
              </a:cxn>
              <a:cxn ang="0">
                <a:pos x="57150" y="3477"/>
              </a:cxn>
              <a:cxn ang="0">
                <a:pos x="46435" y="17387"/>
              </a:cxn>
              <a:cxn ang="0">
                <a:pos x="28575" y="38251"/>
              </a:cxn>
            </a:cxnLst>
            <a:rect l="0" t="0" r="0" b="0"/>
            <a:pathLst>
              <a:path w="20" h="21">
                <a:moveTo>
                  <a:pt x="8" y="11"/>
                </a:moveTo>
                <a:cubicBezTo>
                  <a:pt x="5" y="13"/>
                  <a:pt x="3" y="15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1" y="21"/>
                  <a:pt x="2" y="21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6" y="18"/>
                  <a:pt x="8" y="16"/>
                  <a:pt x="10" y="14"/>
                </a:cubicBezTo>
                <a:cubicBezTo>
                  <a:pt x="13" y="12"/>
                  <a:pt x="14" y="9"/>
                  <a:pt x="16" y="7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2"/>
                  <a:pt x="20" y="1"/>
                  <a:pt x="19" y="0"/>
                </a:cubicBezTo>
                <a:cubicBezTo>
                  <a:pt x="18" y="0"/>
                  <a:pt x="17" y="0"/>
                  <a:pt x="16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7"/>
                  <a:pt x="10" y="9"/>
                  <a:pt x="8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矩形 19"/>
          <p:cNvSpPr/>
          <p:nvPr/>
        </p:nvSpPr>
        <p:spPr>
          <a:xfrm>
            <a:off x="8772525" y="2743200"/>
            <a:ext cx="2843213" cy="1550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TextBox 13"/>
          <p:cNvSpPr txBox="1"/>
          <p:nvPr/>
        </p:nvSpPr>
        <p:spPr>
          <a:xfrm>
            <a:off x="8772525" y="2360613"/>
            <a:ext cx="1293813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3" name="TextBox 13"/>
          <p:cNvSpPr txBox="1"/>
          <p:nvPr/>
        </p:nvSpPr>
        <p:spPr>
          <a:xfrm>
            <a:off x="6281738" y="2338388"/>
            <a:ext cx="127793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4" name="TextBox 13"/>
          <p:cNvSpPr txBox="1"/>
          <p:nvPr/>
        </p:nvSpPr>
        <p:spPr>
          <a:xfrm>
            <a:off x="4953000" y="2774950"/>
            <a:ext cx="26066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TextBox 13"/>
          <p:cNvSpPr txBox="1"/>
          <p:nvPr/>
        </p:nvSpPr>
        <p:spPr>
          <a:xfrm>
            <a:off x="6281738" y="3463925"/>
            <a:ext cx="127793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6" name="TextBox 13"/>
          <p:cNvSpPr txBox="1"/>
          <p:nvPr/>
        </p:nvSpPr>
        <p:spPr>
          <a:xfrm>
            <a:off x="4953000" y="3848100"/>
            <a:ext cx="260667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7" name="TextBox 13"/>
          <p:cNvSpPr txBox="1"/>
          <p:nvPr/>
        </p:nvSpPr>
        <p:spPr>
          <a:xfrm>
            <a:off x="6281738" y="4598988"/>
            <a:ext cx="127793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8" name="TextBox 13"/>
          <p:cNvSpPr txBox="1"/>
          <p:nvPr/>
        </p:nvSpPr>
        <p:spPr>
          <a:xfrm>
            <a:off x="4953000" y="4984750"/>
            <a:ext cx="260667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81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3" grpId="0"/>
      <p:bldP spid="6164" grpId="0"/>
      <p:bldP spid="6165" grpId="0"/>
      <p:bldP spid="6166" grpId="0"/>
      <p:bldP spid="6167" grpId="0"/>
      <p:bldP spid="61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20483" name="Freeform 21"/>
          <p:cNvSpPr/>
          <p:nvPr/>
        </p:nvSpPr>
        <p:spPr>
          <a:xfrm>
            <a:off x="-84137" y="2393950"/>
            <a:ext cx="9794875" cy="3582988"/>
          </a:xfrm>
          <a:custGeom>
            <a:avLst/>
            <a:gdLst/>
            <a:ahLst/>
            <a:cxnLst>
              <a:cxn ang="0">
                <a:pos x="0" y="2971936"/>
              </a:cxn>
              <a:cxn ang="0">
                <a:pos x="2285933" y="1874819"/>
              </a:cxn>
              <a:cxn ang="0">
                <a:pos x="4267075" y="2499759"/>
              </a:cxn>
              <a:cxn ang="0">
                <a:pos x="6137383" y="1111004"/>
              </a:cxn>
              <a:cxn ang="0">
                <a:pos x="8018083" y="1663034"/>
              </a:cxn>
              <a:cxn ang="0">
                <a:pos x="9794876" y="0"/>
              </a:cxn>
            </a:cxnLst>
            <a:rect l="0" t="0" r="0" b="0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2700" cap="flat" cmpd="sng">
            <a:solidFill>
              <a:srgbClr val="404040"/>
            </a:solidFill>
            <a:prstDash val="sysDot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Oval 19"/>
          <p:cNvSpPr/>
          <p:nvPr/>
        </p:nvSpPr>
        <p:spPr>
          <a:xfrm>
            <a:off x="3556000" y="4313238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7173" name="Oval 19"/>
          <p:cNvSpPr/>
          <p:nvPr/>
        </p:nvSpPr>
        <p:spPr>
          <a:xfrm>
            <a:off x="5446713" y="2951163"/>
            <a:ext cx="1198562" cy="1195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7174" name="Oval 19"/>
          <p:cNvSpPr/>
          <p:nvPr/>
        </p:nvSpPr>
        <p:spPr>
          <a:xfrm>
            <a:off x="7327900" y="3482975"/>
            <a:ext cx="1198563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175" name="Oval 19"/>
          <p:cNvSpPr/>
          <p:nvPr/>
        </p:nvSpPr>
        <p:spPr>
          <a:xfrm>
            <a:off x="1633538" y="3690938"/>
            <a:ext cx="1198562" cy="1196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</a:t>
            </a:r>
          </a:p>
        </p:txBody>
      </p:sp>
      <p:cxnSp>
        <p:nvCxnSpPr>
          <p:cNvPr id="7176" name="Straight Connector 55"/>
          <p:cNvCxnSpPr/>
          <p:nvPr/>
        </p:nvCxnSpPr>
        <p:spPr>
          <a:xfrm flipV="1">
            <a:off x="4170363" y="3979863"/>
            <a:ext cx="0" cy="858837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7" name="Straight Connector 56"/>
          <p:cNvCxnSpPr/>
          <p:nvPr/>
        </p:nvCxnSpPr>
        <p:spPr>
          <a:xfrm>
            <a:off x="6054725" y="3549650"/>
            <a:ext cx="0" cy="85883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8" name="Straight Connector 57"/>
          <p:cNvCxnSpPr/>
          <p:nvPr/>
        </p:nvCxnSpPr>
        <p:spPr>
          <a:xfrm flipV="1">
            <a:off x="7939088" y="3267075"/>
            <a:ext cx="0" cy="858838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79" name="Straight Connector 60"/>
          <p:cNvCxnSpPr/>
          <p:nvPr/>
        </p:nvCxnSpPr>
        <p:spPr>
          <a:xfrm flipV="1">
            <a:off x="2262188" y="3479800"/>
            <a:ext cx="0" cy="86042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80" name="Oval 19"/>
          <p:cNvSpPr/>
          <p:nvPr/>
        </p:nvSpPr>
        <p:spPr>
          <a:xfrm>
            <a:off x="3657600" y="4408488"/>
            <a:ext cx="996950" cy="993775"/>
          </a:xfrm>
          <a:prstGeom prst="ellipse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7181" name="Oval 19"/>
          <p:cNvSpPr/>
          <p:nvPr/>
        </p:nvSpPr>
        <p:spPr>
          <a:xfrm>
            <a:off x="5556250" y="3052763"/>
            <a:ext cx="996950" cy="993775"/>
          </a:xfrm>
          <a:prstGeom prst="ellipse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7182" name="Oval 19"/>
          <p:cNvSpPr/>
          <p:nvPr/>
        </p:nvSpPr>
        <p:spPr>
          <a:xfrm>
            <a:off x="7454900" y="3579813"/>
            <a:ext cx="995363" cy="992187"/>
          </a:xfrm>
          <a:prstGeom prst="ellipse">
            <a:avLst/>
          </a:pr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183" name="Oval 19"/>
          <p:cNvSpPr/>
          <p:nvPr/>
        </p:nvSpPr>
        <p:spPr>
          <a:xfrm>
            <a:off x="1760538" y="3787775"/>
            <a:ext cx="995362" cy="993775"/>
          </a:xfrm>
          <a:prstGeom prst="ellipse">
            <a:avLst/>
          </a:pr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zh-CN" sz="3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184" name="Freeform 22"/>
          <p:cNvSpPr/>
          <p:nvPr/>
        </p:nvSpPr>
        <p:spPr>
          <a:xfrm>
            <a:off x="10009188" y="2246313"/>
            <a:ext cx="406400" cy="355600"/>
          </a:xfrm>
          <a:custGeom>
            <a:avLst/>
            <a:gdLst/>
            <a:ahLst/>
            <a:cxnLst>
              <a:cxn ang="0">
                <a:pos x="406400" y="17206"/>
              </a:cxn>
              <a:cxn ang="0">
                <a:pos x="0" y="355600"/>
              </a:cxn>
              <a:cxn ang="0">
                <a:pos x="80135" y="0"/>
              </a:cxn>
              <a:cxn ang="0">
                <a:pos x="406400" y="17206"/>
              </a:cxn>
            </a:cxnLst>
            <a:rect l="0" t="0" r="0" b="0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Freeform 23"/>
          <p:cNvSpPr/>
          <p:nvPr/>
        </p:nvSpPr>
        <p:spPr>
          <a:xfrm>
            <a:off x="9655175" y="1811338"/>
            <a:ext cx="1316038" cy="681037"/>
          </a:xfrm>
          <a:custGeom>
            <a:avLst/>
            <a:gdLst/>
            <a:ahLst/>
            <a:cxnLst>
              <a:cxn ang="0">
                <a:pos x="1316038" y="0"/>
              </a:cxn>
              <a:cxn ang="0">
                <a:pos x="0" y="148798"/>
              </a:cxn>
              <a:cxn ang="0">
                <a:pos x="801067" y="681037"/>
              </a:cxn>
              <a:cxn ang="0">
                <a:pos x="1316038" y="0"/>
              </a:cxn>
            </a:cxnLst>
            <a:rect l="0" t="0" r="0" b="0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40404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Freeform 24"/>
          <p:cNvSpPr/>
          <p:nvPr/>
        </p:nvSpPr>
        <p:spPr>
          <a:xfrm>
            <a:off x="9940925" y="1857375"/>
            <a:ext cx="933450" cy="744538"/>
          </a:xfrm>
          <a:custGeom>
            <a:avLst/>
            <a:gdLst/>
            <a:ahLst/>
            <a:cxnLst>
              <a:cxn ang="0">
                <a:pos x="933450" y="0"/>
              </a:cxn>
              <a:cxn ang="0">
                <a:pos x="0" y="297815"/>
              </a:cxn>
              <a:cxn ang="0">
                <a:pos x="68720" y="744538"/>
              </a:cxn>
              <a:cxn ang="0">
                <a:pos x="148894" y="389451"/>
              </a:cxn>
              <a:cxn ang="0">
                <a:pos x="933450" y="0"/>
              </a:cxn>
            </a:cxnLst>
            <a:rect l="0" t="0" r="0" b="0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404040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TextBox 72"/>
          <p:cNvSpPr txBox="1"/>
          <p:nvPr/>
        </p:nvSpPr>
        <p:spPr>
          <a:xfrm flipH="1">
            <a:off x="3397250" y="2263775"/>
            <a:ext cx="1573213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AU" altLang="en-US" sz="3200" b="1" dirty="0">
                <a:solidFill>
                  <a:srgbClr val="F074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7188" name="TextBox 73"/>
          <p:cNvSpPr txBox="1"/>
          <p:nvPr/>
        </p:nvSpPr>
        <p:spPr>
          <a:xfrm flipH="1">
            <a:off x="1476375" y="1782763"/>
            <a:ext cx="1573213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AU" altLang="en-US" sz="3200" b="1" dirty="0">
                <a:solidFill>
                  <a:srgbClr val="FFBF5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7189" name="TextBox 76"/>
          <p:cNvSpPr txBox="1"/>
          <p:nvPr/>
        </p:nvSpPr>
        <p:spPr>
          <a:xfrm flipH="1">
            <a:off x="5281613" y="4610100"/>
            <a:ext cx="1573212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AU" altLang="en-US" sz="3200" b="1" dirty="0">
                <a:solidFill>
                  <a:srgbClr val="02B3C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7190" name="TextBox 79"/>
          <p:cNvSpPr txBox="1"/>
          <p:nvPr/>
        </p:nvSpPr>
        <p:spPr>
          <a:xfrm flipH="1">
            <a:off x="7151688" y="1731963"/>
            <a:ext cx="1573212" cy="492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AU" altLang="en-US" sz="3200" b="1" dirty="0">
                <a:solidFill>
                  <a:srgbClr val="6A3C7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</a:p>
        </p:txBody>
      </p:sp>
      <p:sp>
        <p:nvSpPr>
          <p:cNvPr id="7191" name="TextBox 13"/>
          <p:cNvSpPr txBox="1"/>
          <p:nvPr/>
        </p:nvSpPr>
        <p:spPr>
          <a:xfrm>
            <a:off x="1562100" y="2336800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/>
          <p:nvPr/>
        </p:nvSpPr>
        <p:spPr>
          <a:xfrm>
            <a:off x="1566863" y="2622550"/>
            <a:ext cx="13811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/>
          <p:nvPr/>
        </p:nvSpPr>
        <p:spPr>
          <a:xfrm>
            <a:off x="3432175" y="2778125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/>
          <p:nvPr/>
        </p:nvSpPr>
        <p:spPr>
          <a:xfrm>
            <a:off x="3436938" y="3063875"/>
            <a:ext cx="13811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5" name="TextBox 13"/>
          <p:cNvSpPr txBox="1"/>
          <p:nvPr/>
        </p:nvSpPr>
        <p:spPr>
          <a:xfrm>
            <a:off x="5349875" y="5156200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6" name="TextBox 13"/>
          <p:cNvSpPr txBox="1"/>
          <p:nvPr/>
        </p:nvSpPr>
        <p:spPr>
          <a:xfrm>
            <a:off x="5354638" y="5441950"/>
            <a:ext cx="13811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7" name="TextBox 13"/>
          <p:cNvSpPr txBox="1"/>
          <p:nvPr/>
        </p:nvSpPr>
        <p:spPr>
          <a:xfrm>
            <a:off x="7250113" y="2263775"/>
            <a:ext cx="137636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8" name="TextBox 13"/>
          <p:cNvSpPr txBox="1"/>
          <p:nvPr/>
        </p:nvSpPr>
        <p:spPr>
          <a:xfrm>
            <a:off x="7254875" y="2549525"/>
            <a:ext cx="1381125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11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80" grpId="0" animBg="1"/>
      <p:bldP spid="7181" grpId="0" animBg="1"/>
      <p:bldP spid="7182" grpId="0" animBg="1"/>
      <p:bldP spid="7183" grpId="0" animBg="1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6" grpId="0"/>
      <p:bldP spid="7197" grpId="0"/>
      <p:bldP spid="7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21507" name="Rectangle 47"/>
          <p:cNvSpPr/>
          <p:nvPr/>
        </p:nvSpPr>
        <p:spPr>
          <a:xfrm>
            <a:off x="2709863" y="3741738"/>
            <a:ext cx="1993900" cy="2160587"/>
          </a:xfrm>
          <a:prstGeom prst="rect">
            <a:avLst/>
          </a:pr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US" altLang="zh-CN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Rectangle 59"/>
          <p:cNvSpPr/>
          <p:nvPr/>
        </p:nvSpPr>
        <p:spPr>
          <a:xfrm>
            <a:off x="9237663" y="1519238"/>
            <a:ext cx="1992312" cy="2160587"/>
          </a:xfrm>
          <a:prstGeom prst="rect">
            <a:avLst/>
          </a:pr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/>
            <a:endParaRPr lang="en-AU" altLang="en-US" sz="3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TextBox 13"/>
          <p:cNvSpPr txBox="1"/>
          <p:nvPr/>
        </p:nvSpPr>
        <p:spPr>
          <a:xfrm>
            <a:off x="2541588" y="439261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TextBox 13"/>
          <p:cNvSpPr txBox="1"/>
          <p:nvPr/>
        </p:nvSpPr>
        <p:spPr>
          <a:xfrm>
            <a:off x="2892425" y="4735513"/>
            <a:ext cx="1635125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511" name="TextBox 13"/>
          <p:cNvSpPr txBox="1"/>
          <p:nvPr/>
        </p:nvSpPr>
        <p:spPr>
          <a:xfrm>
            <a:off x="9029700" y="2144713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TextBox 13"/>
          <p:cNvSpPr txBox="1"/>
          <p:nvPr/>
        </p:nvSpPr>
        <p:spPr>
          <a:xfrm>
            <a:off x="9382125" y="2487613"/>
            <a:ext cx="1633538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1513" name="图片 9"/>
          <p:cNvPicPr>
            <a:picLocks noChangeAspect="1"/>
          </p:cNvPicPr>
          <p:nvPr/>
        </p:nvPicPr>
        <p:blipFill>
          <a:blip r:embed="rId3"/>
          <a:srcRect l="20592" r="12500"/>
          <a:stretch>
            <a:fillRect/>
          </a:stretch>
        </p:blipFill>
        <p:spPr>
          <a:xfrm>
            <a:off x="7180263" y="1485900"/>
            <a:ext cx="1944687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图片 10"/>
          <p:cNvPicPr>
            <a:picLocks noChangeAspect="1"/>
          </p:cNvPicPr>
          <p:nvPr/>
        </p:nvPicPr>
        <p:blipFill>
          <a:blip r:embed="rId4"/>
          <a:srcRect l="20592" r="12500"/>
          <a:stretch>
            <a:fillRect/>
          </a:stretch>
        </p:blipFill>
        <p:spPr>
          <a:xfrm>
            <a:off x="660400" y="3741738"/>
            <a:ext cx="1957388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图片 13"/>
          <p:cNvPicPr>
            <a:picLocks noChangeAspect="1"/>
          </p:cNvPicPr>
          <p:nvPr/>
        </p:nvPicPr>
        <p:blipFill>
          <a:blip r:embed="rId5"/>
          <a:srcRect b="20392"/>
          <a:stretch>
            <a:fillRect/>
          </a:stretch>
        </p:blipFill>
        <p:spPr>
          <a:xfrm>
            <a:off x="660400" y="1547813"/>
            <a:ext cx="4027488" cy="213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图片 14"/>
          <p:cNvPicPr>
            <a:picLocks noChangeAspect="1"/>
          </p:cNvPicPr>
          <p:nvPr/>
        </p:nvPicPr>
        <p:blipFill>
          <a:blip r:embed="rId5"/>
          <a:srcRect b="20392"/>
          <a:stretch>
            <a:fillRect/>
          </a:stretch>
        </p:blipFill>
        <p:spPr>
          <a:xfrm>
            <a:off x="7188200" y="3744913"/>
            <a:ext cx="4027488" cy="2132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图片 15"/>
          <p:cNvPicPr>
            <a:picLocks noChangeAspect="1"/>
          </p:cNvPicPr>
          <p:nvPr/>
        </p:nvPicPr>
        <p:blipFill>
          <a:blip r:embed="rId6"/>
          <a:srcRect r="9892"/>
          <a:stretch>
            <a:fillRect/>
          </a:stretch>
        </p:blipFill>
        <p:spPr>
          <a:xfrm>
            <a:off x="4759325" y="1547813"/>
            <a:ext cx="2371725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22531" name="AutoShape 2"/>
          <p:cNvSpPr/>
          <p:nvPr/>
        </p:nvSpPr>
        <p:spPr>
          <a:xfrm>
            <a:off x="2244725" y="2198688"/>
            <a:ext cx="2897188" cy="3881437"/>
          </a:xfrm>
          <a:custGeom>
            <a:avLst/>
            <a:gdLst/>
            <a:ahLst/>
            <a:cxnLst>
              <a:cxn ang="0">
                <a:pos x="1048398" y="3881437"/>
              </a:cxn>
              <a:cxn ang="0">
                <a:pos x="1133597" y="2299356"/>
              </a:cxn>
              <a:cxn ang="0">
                <a:pos x="4077" y="1625921"/>
              </a:cxn>
              <a:cxn ang="0">
                <a:pos x="1229481" y="1901335"/>
              </a:cxn>
              <a:cxn ang="0">
                <a:pos x="1282765" y="901188"/>
              </a:cxn>
              <a:cxn ang="0">
                <a:pos x="749920" y="248127"/>
              </a:cxn>
              <a:cxn ang="0">
                <a:pos x="1346735" y="574657"/>
              </a:cxn>
              <a:cxn ang="0">
                <a:pos x="1794240" y="3092"/>
              </a:cxn>
              <a:cxn ang="0">
                <a:pos x="1527818" y="758387"/>
              </a:cxn>
              <a:cxn ang="0">
                <a:pos x="1762185" y="1952452"/>
              </a:cxn>
              <a:cxn ang="0">
                <a:pos x="2891705" y="1472752"/>
              </a:cxn>
              <a:cxn ang="0">
                <a:pos x="1826155" y="2278982"/>
              </a:cxn>
              <a:cxn ang="0">
                <a:pos x="1836840" y="3881437"/>
              </a:cxn>
              <a:cxn ang="0">
                <a:pos x="1048398" y="3881437"/>
              </a:cxn>
            </a:cxnLst>
            <a:rect l="0" t="0" r="0" b="0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BECE37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AutoShape 3"/>
          <p:cNvSpPr/>
          <p:nvPr/>
        </p:nvSpPr>
        <p:spPr>
          <a:xfrm>
            <a:off x="4086225" y="3476625"/>
            <a:ext cx="277813" cy="398463"/>
          </a:xfrm>
          <a:custGeom>
            <a:avLst/>
            <a:gdLst/>
            <a:ahLst/>
            <a:cxnLst>
              <a:cxn ang="0">
                <a:pos x="152974" y="398445"/>
              </a:cxn>
              <a:cxn ang="0">
                <a:pos x="78481" y="0"/>
              </a:cxn>
              <a:cxn ang="0">
                <a:pos x="152974" y="398445"/>
              </a:cxn>
            </a:cxnLst>
            <a:rect l="0" t="0" r="0" b="0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AutoShape 4"/>
          <p:cNvSpPr/>
          <p:nvPr/>
        </p:nvSpPr>
        <p:spPr>
          <a:xfrm>
            <a:off x="4556125" y="3255963"/>
            <a:ext cx="261938" cy="409575"/>
          </a:xfrm>
          <a:custGeom>
            <a:avLst/>
            <a:gdLst/>
            <a:ahLst/>
            <a:cxnLst>
              <a:cxn ang="0">
                <a:pos x="97733" y="409556"/>
              </a:cxn>
              <a:cxn ang="0">
                <a:pos x="140549" y="0"/>
              </a:cxn>
              <a:cxn ang="0">
                <a:pos x="97733" y="409556"/>
              </a:cxn>
            </a:cxnLst>
            <a:rect l="0" t="0" r="0" b="0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AutoShape 5"/>
          <p:cNvSpPr/>
          <p:nvPr/>
        </p:nvSpPr>
        <p:spPr>
          <a:xfrm>
            <a:off x="4929188" y="3068638"/>
            <a:ext cx="309562" cy="481012"/>
          </a:xfrm>
          <a:custGeom>
            <a:avLst/>
            <a:gdLst/>
            <a:ahLst/>
            <a:cxnLst>
              <a:cxn ang="0">
                <a:pos x="64632" y="480990"/>
              </a:cxn>
              <a:cxn ang="0">
                <a:pos x="257359" y="0"/>
              </a:cxn>
              <a:cxn ang="0">
                <a:pos x="64632" y="480990"/>
              </a:cxn>
            </a:cxnLst>
            <a:rect l="0" t="0" r="0" b="0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AutoShape 6"/>
          <p:cNvSpPr/>
          <p:nvPr/>
        </p:nvSpPr>
        <p:spPr>
          <a:xfrm>
            <a:off x="5367338" y="3278188"/>
            <a:ext cx="500062" cy="269875"/>
          </a:xfrm>
          <a:custGeom>
            <a:avLst/>
            <a:gdLst/>
            <a:ahLst/>
            <a:cxnLst>
              <a:cxn ang="0">
                <a:pos x="778" y="168005"/>
              </a:cxn>
              <a:cxn ang="0">
                <a:pos x="500037" y="24909"/>
              </a:cxn>
              <a:cxn ang="0">
                <a:pos x="372570" y="178226"/>
              </a:cxn>
              <a:cxn ang="0">
                <a:pos x="778" y="168005"/>
              </a:cxn>
            </a:cxnLst>
            <a:rect l="0" t="0" r="0" b="0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AutoShape 7"/>
          <p:cNvSpPr/>
          <p:nvPr/>
        </p:nvSpPr>
        <p:spPr>
          <a:xfrm>
            <a:off x="5205413" y="3741738"/>
            <a:ext cx="431800" cy="247650"/>
          </a:xfrm>
          <a:custGeom>
            <a:avLst/>
            <a:gdLst/>
            <a:ahLst/>
            <a:cxnLst>
              <a:cxn ang="0">
                <a:pos x="101230" y="0"/>
              </a:cxn>
              <a:cxn ang="0">
                <a:pos x="431800" y="207330"/>
              </a:cxn>
              <a:cxn ang="0">
                <a:pos x="47916" y="165864"/>
              </a:cxn>
              <a:cxn ang="0">
                <a:pos x="101230" y="0"/>
              </a:cxn>
            </a:cxnLst>
            <a:rect l="0" t="0" r="0" b="0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AutoShape 8"/>
          <p:cNvSpPr/>
          <p:nvPr/>
        </p:nvSpPr>
        <p:spPr>
          <a:xfrm>
            <a:off x="4908550" y="3960813"/>
            <a:ext cx="352425" cy="334962"/>
          </a:xfrm>
          <a:custGeom>
            <a:avLst/>
            <a:gdLst/>
            <a:ahLst/>
            <a:cxnLst>
              <a:cxn ang="0">
                <a:pos x="36000" y="28683"/>
              </a:cxn>
              <a:cxn ang="0">
                <a:pos x="257485" y="59305"/>
              </a:cxn>
              <a:cxn ang="0">
                <a:pos x="352425" y="334944"/>
              </a:cxn>
              <a:cxn ang="0">
                <a:pos x="25453" y="181813"/>
              </a:cxn>
              <a:cxn ang="0">
                <a:pos x="36000" y="28683"/>
              </a:cxn>
            </a:cxnLst>
            <a:rect l="0" t="0" r="0" b="0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AutoShape 9"/>
          <p:cNvSpPr/>
          <p:nvPr/>
        </p:nvSpPr>
        <p:spPr>
          <a:xfrm>
            <a:off x="4598988" y="4181475"/>
            <a:ext cx="374650" cy="315913"/>
          </a:xfrm>
          <a:custGeom>
            <a:avLst/>
            <a:gdLst/>
            <a:ahLst/>
            <a:cxnLst>
              <a:cxn ang="0">
                <a:pos x="31648" y="10489"/>
              </a:cxn>
              <a:cxn ang="0">
                <a:pos x="288894" y="81587"/>
              </a:cxn>
              <a:cxn ang="0">
                <a:pos x="374627" y="315180"/>
              </a:cxn>
              <a:cxn ang="0">
                <a:pos x="31648" y="10489"/>
              </a:cxn>
            </a:cxnLst>
            <a:rect l="0" t="0" r="0" b="0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AutoShape 10"/>
          <p:cNvSpPr/>
          <p:nvPr/>
        </p:nvSpPr>
        <p:spPr>
          <a:xfrm>
            <a:off x="2800350" y="3476625"/>
            <a:ext cx="261938" cy="368300"/>
          </a:xfrm>
          <a:custGeom>
            <a:avLst/>
            <a:gdLst/>
            <a:ahLst/>
            <a:cxnLst>
              <a:cxn ang="0">
                <a:pos x="64765" y="358088"/>
              </a:cxn>
              <a:cxn ang="0">
                <a:pos x="257911" y="0"/>
              </a:cxn>
              <a:cxn ang="0">
                <a:pos x="257911" y="173928"/>
              </a:cxn>
              <a:cxn ang="0">
                <a:pos x="64765" y="358088"/>
              </a:cxn>
            </a:cxnLst>
            <a:rect l="0" t="0" r="0" b="0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AutoShape 11"/>
          <p:cNvSpPr/>
          <p:nvPr/>
        </p:nvSpPr>
        <p:spPr>
          <a:xfrm>
            <a:off x="2474913" y="3294063"/>
            <a:ext cx="260350" cy="417512"/>
          </a:xfrm>
          <a:custGeom>
            <a:avLst/>
            <a:gdLst/>
            <a:ahLst/>
            <a:cxnLst>
              <a:cxn ang="0">
                <a:pos x="37685" y="369406"/>
              </a:cxn>
              <a:cxn ang="0">
                <a:pos x="102314" y="61554"/>
              </a:cxn>
              <a:cxn ang="0">
                <a:pos x="220770" y="0"/>
              </a:cxn>
              <a:cxn ang="0">
                <a:pos x="188465" y="400193"/>
              </a:cxn>
              <a:cxn ang="0">
                <a:pos x="37685" y="369406"/>
              </a:cxn>
            </a:cxnLst>
            <a:rect l="0" t="0" r="0" b="0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AutoShape 12"/>
          <p:cNvSpPr/>
          <p:nvPr/>
        </p:nvSpPr>
        <p:spPr>
          <a:xfrm>
            <a:off x="2046288" y="3233738"/>
            <a:ext cx="271462" cy="427037"/>
          </a:xfrm>
          <a:custGeom>
            <a:avLst/>
            <a:gdLst/>
            <a:ahLst/>
            <a:cxnLst>
              <a:cxn ang="0">
                <a:pos x="147495" y="426471"/>
              </a:cxn>
              <a:cxn ang="0">
                <a:pos x="39866" y="152298"/>
              </a:cxn>
              <a:cxn ang="0">
                <a:pos x="125977" y="0"/>
              </a:cxn>
              <a:cxn ang="0">
                <a:pos x="201319" y="111687"/>
              </a:cxn>
              <a:cxn ang="0">
                <a:pos x="147495" y="426471"/>
              </a:cxn>
            </a:cxnLst>
            <a:rect l="0" t="0" r="0" b="0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AutoShape 13"/>
          <p:cNvSpPr/>
          <p:nvPr/>
        </p:nvSpPr>
        <p:spPr>
          <a:xfrm>
            <a:off x="1522413" y="3625850"/>
            <a:ext cx="520700" cy="252413"/>
          </a:xfrm>
          <a:custGeom>
            <a:avLst/>
            <a:gdLst/>
            <a:ahLst/>
            <a:cxnLst>
              <a:cxn ang="0">
                <a:pos x="520184" y="157142"/>
              </a:cxn>
              <a:cxn ang="0">
                <a:pos x="95544" y="34366"/>
              </a:cxn>
              <a:cxn ang="0">
                <a:pos x="0" y="105980"/>
              </a:cxn>
              <a:cxn ang="0">
                <a:pos x="244143" y="249208"/>
              </a:cxn>
              <a:cxn ang="0">
                <a:pos x="520184" y="157142"/>
              </a:cxn>
            </a:cxnLst>
            <a:rect l="0" t="0" r="0" b="0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AutoShape 14"/>
          <p:cNvSpPr/>
          <p:nvPr/>
        </p:nvSpPr>
        <p:spPr>
          <a:xfrm>
            <a:off x="1960563" y="3944938"/>
            <a:ext cx="407987" cy="373062"/>
          </a:xfrm>
          <a:custGeom>
            <a:avLst/>
            <a:gdLst/>
            <a:ahLst/>
            <a:cxnLst>
              <a:cxn ang="0">
                <a:pos x="295532" y="1467"/>
              </a:cxn>
              <a:cxn ang="0">
                <a:pos x="73868" y="187256"/>
              </a:cxn>
              <a:cxn ang="0">
                <a:pos x="0" y="373044"/>
              </a:cxn>
              <a:cxn ang="0">
                <a:pos x="401075" y="197581"/>
              </a:cxn>
              <a:cxn ang="0">
                <a:pos x="295532" y="1467"/>
              </a:cxn>
            </a:cxnLst>
            <a:rect l="0" t="0" r="0" b="0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AutoShape 15"/>
          <p:cNvSpPr/>
          <p:nvPr/>
        </p:nvSpPr>
        <p:spPr>
          <a:xfrm>
            <a:off x="2428875" y="4141788"/>
            <a:ext cx="352425" cy="396875"/>
          </a:xfrm>
          <a:custGeom>
            <a:avLst/>
            <a:gdLst/>
            <a:ahLst/>
            <a:cxnLst>
              <a:cxn ang="0">
                <a:pos x="245334" y="19646"/>
              </a:cxn>
              <a:cxn ang="0">
                <a:pos x="31151" y="396875"/>
              </a:cxn>
              <a:cxn ang="0">
                <a:pos x="245334" y="19646"/>
              </a:cxn>
            </a:cxnLst>
            <a:rect l="0" t="0" r="0" b="0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AutoShape 16"/>
          <p:cNvSpPr/>
          <p:nvPr/>
        </p:nvSpPr>
        <p:spPr>
          <a:xfrm>
            <a:off x="3990975" y="1652588"/>
            <a:ext cx="314325" cy="468312"/>
          </a:xfrm>
          <a:custGeom>
            <a:avLst/>
            <a:gdLst/>
            <a:ahLst/>
            <a:cxnLst>
              <a:cxn ang="0">
                <a:pos x="67128" y="449800"/>
              </a:cxn>
              <a:cxn ang="0">
                <a:pos x="270092" y="0"/>
              </a:cxn>
              <a:cxn ang="0">
                <a:pos x="312814" y="173780"/>
              </a:cxn>
              <a:cxn ang="0">
                <a:pos x="67128" y="449800"/>
              </a:cxn>
            </a:cxnLst>
            <a:rect l="0" t="0" r="0" b="0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AutoShape 17"/>
          <p:cNvSpPr/>
          <p:nvPr/>
        </p:nvSpPr>
        <p:spPr>
          <a:xfrm>
            <a:off x="3605213" y="1808163"/>
            <a:ext cx="282575" cy="442912"/>
          </a:xfrm>
          <a:custGeom>
            <a:avLst/>
            <a:gdLst/>
            <a:ahLst/>
            <a:cxnLst>
              <a:cxn ang="0">
                <a:pos x="251649" y="413107"/>
              </a:cxn>
              <a:cxn ang="0">
                <a:pos x="144297" y="110830"/>
              </a:cxn>
              <a:cxn ang="0">
                <a:pos x="4766" y="0"/>
              </a:cxn>
              <a:cxn ang="0">
                <a:pos x="4766" y="191426"/>
              </a:cxn>
              <a:cxn ang="0">
                <a:pos x="101369" y="433256"/>
              </a:cxn>
              <a:cxn ang="0">
                <a:pos x="251649" y="413107"/>
              </a:cxn>
            </a:cxnLst>
            <a:rect l="0" t="0" r="0" b="0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AutoShape 18"/>
          <p:cNvSpPr/>
          <p:nvPr/>
        </p:nvSpPr>
        <p:spPr>
          <a:xfrm>
            <a:off x="4110038" y="2211388"/>
            <a:ext cx="458787" cy="250825"/>
          </a:xfrm>
          <a:custGeom>
            <a:avLst/>
            <a:gdLst/>
            <a:ahLst/>
            <a:cxnLst>
              <a:cxn ang="0">
                <a:pos x="20914" y="65328"/>
              </a:cxn>
              <a:cxn ang="0">
                <a:pos x="458764" y="197832"/>
              </a:cxn>
              <a:cxn ang="0">
                <a:pos x="52959" y="208023"/>
              </a:cxn>
              <a:cxn ang="0">
                <a:pos x="20914" y="65328"/>
              </a:cxn>
            </a:cxnLst>
            <a:rect l="0" t="0" r="0" b="0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AutoShape 19"/>
          <p:cNvSpPr/>
          <p:nvPr/>
        </p:nvSpPr>
        <p:spPr>
          <a:xfrm>
            <a:off x="3886200" y="2605088"/>
            <a:ext cx="492125" cy="234950"/>
          </a:xfrm>
          <a:custGeom>
            <a:avLst/>
            <a:gdLst/>
            <a:ahLst/>
            <a:cxnLst>
              <a:cxn ang="0">
                <a:pos x="767" y="120504"/>
              </a:cxn>
              <a:cxn ang="0">
                <a:pos x="492102" y="59337"/>
              </a:cxn>
              <a:cxn ang="0">
                <a:pos x="342563" y="161251"/>
              </a:cxn>
              <a:cxn ang="0">
                <a:pos x="767" y="120504"/>
              </a:cxn>
            </a:cxnLst>
            <a:rect l="0" t="0" r="0" b="0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AutoShape 20"/>
          <p:cNvSpPr/>
          <p:nvPr/>
        </p:nvSpPr>
        <p:spPr>
          <a:xfrm>
            <a:off x="3908425" y="2979738"/>
            <a:ext cx="434975" cy="338137"/>
          </a:xfrm>
          <a:custGeom>
            <a:avLst/>
            <a:gdLst/>
            <a:ahLst/>
            <a:cxnLst>
              <a:cxn ang="0">
                <a:pos x="1930" y="193334"/>
              </a:cxn>
              <a:cxn ang="0">
                <a:pos x="361042" y="0"/>
              </a:cxn>
              <a:cxn ang="0">
                <a:pos x="434954" y="0"/>
              </a:cxn>
              <a:cxn ang="0">
                <a:pos x="244843" y="315438"/>
              </a:cxn>
              <a:cxn ang="0">
                <a:pos x="1930" y="193334"/>
              </a:cxn>
            </a:cxnLst>
            <a:rect l="0" t="0" r="0" b="0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7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AutoShape 21"/>
          <p:cNvSpPr/>
          <p:nvPr/>
        </p:nvSpPr>
        <p:spPr>
          <a:xfrm>
            <a:off x="2994025" y="3160713"/>
            <a:ext cx="488950" cy="284162"/>
          </a:xfrm>
          <a:custGeom>
            <a:avLst/>
            <a:gdLst/>
            <a:ahLst/>
            <a:cxnLst>
              <a:cxn ang="0">
                <a:pos x="486225" y="156920"/>
              </a:cxn>
              <a:cxn ang="0">
                <a:pos x="158536" y="3441"/>
              </a:cxn>
              <a:cxn ang="0">
                <a:pos x="0" y="23902"/>
              </a:cxn>
              <a:cxn ang="0">
                <a:pos x="253695" y="279691"/>
              </a:cxn>
              <a:cxn ang="0">
                <a:pos x="486225" y="156920"/>
              </a:cxn>
            </a:cxnLst>
            <a:rect l="0" t="0" r="0" b="0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1" name="AutoShape 22"/>
          <p:cNvSpPr/>
          <p:nvPr/>
        </p:nvSpPr>
        <p:spPr>
          <a:xfrm>
            <a:off x="2768600" y="2752725"/>
            <a:ext cx="444500" cy="220663"/>
          </a:xfrm>
          <a:custGeom>
            <a:avLst/>
            <a:gdLst/>
            <a:ahLst/>
            <a:cxnLst>
              <a:cxn ang="0">
                <a:pos x="436645" y="72419"/>
              </a:cxn>
              <a:cxn ang="0">
                <a:pos x="74531" y="42022"/>
              </a:cxn>
              <a:cxn ang="0">
                <a:pos x="0" y="143361"/>
              </a:cxn>
              <a:cxn ang="0">
                <a:pos x="202336" y="204155"/>
              </a:cxn>
              <a:cxn ang="0">
                <a:pos x="436645" y="72419"/>
              </a:cxn>
            </a:cxnLst>
            <a:rect l="0" t="0" r="0" b="0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2" name="AutoShape 23"/>
          <p:cNvSpPr/>
          <p:nvPr/>
        </p:nvSpPr>
        <p:spPr>
          <a:xfrm>
            <a:off x="2646363" y="2062163"/>
            <a:ext cx="304800" cy="361950"/>
          </a:xfrm>
          <a:custGeom>
            <a:avLst/>
            <a:gdLst/>
            <a:ahLst/>
            <a:cxnLst>
              <a:cxn ang="0">
                <a:pos x="269324" y="347181"/>
              </a:cxn>
              <a:cxn ang="0">
                <a:pos x="194752" y="91893"/>
              </a:cxn>
              <a:cxn ang="0">
                <a:pos x="34909" y="0"/>
              </a:cxn>
              <a:cxn ang="0">
                <a:pos x="45568" y="275699"/>
              </a:cxn>
              <a:cxn ang="0">
                <a:pos x="269324" y="347181"/>
              </a:cxn>
            </a:cxnLst>
            <a:rect l="0" t="0" r="0" b="0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  <a:tileRect/>
          </a:gra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3" name="AutoShape 24"/>
          <p:cNvSpPr/>
          <p:nvPr/>
        </p:nvSpPr>
        <p:spPr>
          <a:xfrm>
            <a:off x="3121025" y="2017713"/>
            <a:ext cx="325438" cy="446087"/>
          </a:xfrm>
          <a:custGeom>
            <a:avLst/>
            <a:gdLst/>
            <a:ahLst/>
            <a:cxnLst>
              <a:cxn ang="0">
                <a:pos x="72915" y="419155"/>
              </a:cxn>
              <a:cxn ang="0">
                <a:pos x="51643" y="173784"/>
              </a:cxn>
              <a:cxn ang="0">
                <a:pos x="253666" y="0"/>
              </a:cxn>
              <a:cxn ang="0">
                <a:pos x="296188" y="388478"/>
              </a:cxn>
              <a:cxn ang="0">
                <a:pos x="72915" y="419155"/>
              </a:cxn>
            </a:cxnLst>
            <a:rect l="0" t="0" r="0" b="0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4" name="AutoShape 25"/>
          <p:cNvSpPr/>
          <p:nvPr/>
        </p:nvSpPr>
        <p:spPr>
          <a:xfrm>
            <a:off x="4592638" y="2581275"/>
            <a:ext cx="360362" cy="447675"/>
          </a:xfrm>
          <a:custGeom>
            <a:avLst/>
            <a:gdLst/>
            <a:ahLst/>
            <a:cxnLst>
              <a:cxn ang="0">
                <a:pos x="21227" y="388836"/>
              </a:cxn>
              <a:cxn ang="0">
                <a:pos x="106113" y="122777"/>
              </a:cxn>
              <a:cxn ang="0">
                <a:pos x="339567" y="0"/>
              </a:cxn>
              <a:cxn ang="0">
                <a:pos x="307727" y="399079"/>
              </a:cxn>
              <a:cxn ang="0">
                <a:pos x="21227" y="388836"/>
              </a:cxn>
            </a:cxnLst>
            <a:rect l="0" t="0" r="0" b="0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5" name="AutoShape 26"/>
          <p:cNvSpPr/>
          <p:nvPr/>
        </p:nvSpPr>
        <p:spPr>
          <a:xfrm>
            <a:off x="4598988" y="1946275"/>
            <a:ext cx="273050" cy="419100"/>
          </a:xfrm>
          <a:custGeom>
            <a:avLst/>
            <a:gdLst/>
            <a:ahLst/>
            <a:cxnLst>
              <a:cxn ang="0">
                <a:pos x="128757" y="419100"/>
              </a:cxn>
              <a:cxn ang="0">
                <a:pos x="2055" y="214653"/>
              </a:cxn>
              <a:cxn ang="0">
                <a:pos x="139318" y="0"/>
              </a:cxn>
              <a:cxn ang="0">
                <a:pos x="266019" y="204428"/>
              </a:cxn>
              <a:cxn ang="0">
                <a:pos x="128757" y="419100"/>
              </a:cxn>
            </a:cxnLst>
            <a:rect l="0" t="0" r="0" b="0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6" name="AutoShape 27"/>
          <p:cNvSpPr/>
          <p:nvPr/>
        </p:nvSpPr>
        <p:spPr>
          <a:xfrm>
            <a:off x="2219325" y="2736850"/>
            <a:ext cx="290513" cy="425450"/>
          </a:xfrm>
          <a:custGeom>
            <a:avLst/>
            <a:gdLst/>
            <a:ahLst/>
            <a:cxnLst>
              <a:cxn ang="0">
                <a:pos x="177114" y="425430"/>
              </a:cxn>
              <a:cxn ang="0">
                <a:pos x="91182" y="0"/>
              </a:cxn>
              <a:cxn ang="0">
                <a:pos x="209330" y="111425"/>
              </a:cxn>
              <a:cxn ang="0">
                <a:pos x="177114" y="425430"/>
              </a:cxn>
            </a:cxnLst>
            <a:rect l="0" t="0" r="0" b="0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AutoShape 28"/>
          <p:cNvSpPr/>
          <p:nvPr/>
        </p:nvSpPr>
        <p:spPr>
          <a:xfrm>
            <a:off x="1665288" y="2824163"/>
            <a:ext cx="339725" cy="447675"/>
          </a:xfrm>
          <a:custGeom>
            <a:avLst/>
            <a:gdLst/>
            <a:ahLst/>
            <a:cxnLst>
              <a:cxn ang="0">
                <a:pos x="144509" y="447654"/>
              </a:cxn>
              <a:cxn ang="0">
                <a:pos x="80582" y="0"/>
              </a:cxn>
              <a:cxn ang="0">
                <a:pos x="165828" y="71213"/>
              </a:cxn>
              <a:cxn ang="0">
                <a:pos x="144509" y="447654"/>
              </a:cxn>
            </a:cxnLst>
            <a:rect l="0" t="0" r="0" b="0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AutoShape 29"/>
          <p:cNvSpPr/>
          <p:nvPr/>
        </p:nvSpPr>
        <p:spPr>
          <a:xfrm>
            <a:off x="2270125" y="2205038"/>
            <a:ext cx="280988" cy="387350"/>
          </a:xfrm>
          <a:custGeom>
            <a:avLst/>
            <a:gdLst/>
            <a:ahLst/>
            <a:cxnLst>
              <a:cxn ang="0">
                <a:pos x="188209" y="387332"/>
              </a:cxn>
              <a:cxn ang="0">
                <a:pos x="60994" y="0"/>
              </a:cxn>
              <a:cxn ang="0">
                <a:pos x="145796" y="91727"/>
              </a:cxn>
              <a:cxn ang="0">
                <a:pos x="188209" y="387332"/>
              </a:cxn>
            </a:cxnLst>
            <a:rect l="0" t="0" r="0" b="0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47" name="TextBox 13"/>
          <p:cNvSpPr txBox="1"/>
          <p:nvPr/>
        </p:nvSpPr>
        <p:spPr>
          <a:xfrm>
            <a:off x="7488238" y="2124075"/>
            <a:ext cx="14160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8" name="TextBox 13"/>
          <p:cNvSpPr txBox="1"/>
          <p:nvPr/>
        </p:nvSpPr>
        <p:spPr>
          <a:xfrm>
            <a:off x="7488238" y="2455863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9" name="TextBox 13"/>
          <p:cNvSpPr txBox="1"/>
          <p:nvPr/>
        </p:nvSpPr>
        <p:spPr>
          <a:xfrm>
            <a:off x="7488238" y="3422650"/>
            <a:ext cx="14160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0" name="TextBox 13"/>
          <p:cNvSpPr txBox="1"/>
          <p:nvPr/>
        </p:nvSpPr>
        <p:spPr>
          <a:xfrm>
            <a:off x="7488238" y="3754438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1" name="TextBox 13"/>
          <p:cNvSpPr txBox="1"/>
          <p:nvPr/>
        </p:nvSpPr>
        <p:spPr>
          <a:xfrm>
            <a:off x="7488238" y="4675188"/>
            <a:ext cx="141605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2" name="TextBox 13"/>
          <p:cNvSpPr txBox="1"/>
          <p:nvPr/>
        </p:nvSpPr>
        <p:spPr>
          <a:xfrm>
            <a:off x="7488238" y="5006975"/>
            <a:ext cx="272415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53" name="AutoShape 29"/>
          <p:cNvSpPr/>
          <p:nvPr/>
        </p:nvSpPr>
        <p:spPr>
          <a:xfrm>
            <a:off x="7037388" y="1998663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rect l="0" t="0" r="0" b="0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54" name="AutoShape 29"/>
          <p:cNvSpPr/>
          <p:nvPr/>
        </p:nvSpPr>
        <p:spPr>
          <a:xfrm>
            <a:off x="7037388" y="3244850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rect l="0" t="0" r="0" b="0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255" name="AutoShape 29"/>
          <p:cNvSpPr/>
          <p:nvPr/>
        </p:nvSpPr>
        <p:spPr>
          <a:xfrm>
            <a:off x="7037388" y="4505325"/>
            <a:ext cx="280987" cy="387350"/>
          </a:xfrm>
          <a:custGeom>
            <a:avLst/>
            <a:gdLst/>
            <a:ahLst/>
            <a:cxnLst>
              <a:cxn ang="0">
                <a:pos x="188208" y="387332"/>
              </a:cxn>
              <a:cxn ang="0">
                <a:pos x="60993" y="0"/>
              </a:cxn>
              <a:cxn ang="0">
                <a:pos x="145795" y="91727"/>
              </a:cxn>
              <a:cxn ang="0">
                <a:pos x="188208" y="387332"/>
              </a:cxn>
            </a:cxnLst>
            <a:rect l="0" t="0" r="0" b="0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2568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/>
      <p:bldP spid="9248" grpId="0"/>
      <p:bldP spid="9249" grpId="0"/>
      <p:bldP spid="9250" grpId="0"/>
      <p:bldP spid="9251" grpId="0"/>
      <p:bldP spid="9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231775"/>
            <a:ext cx="774700" cy="80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12"/>
          <p:cNvSpPr txBox="1"/>
          <p:nvPr/>
        </p:nvSpPr>
        <p:spPr>
          <a:xfrm>
            <a:off x="1176338" y="374650"/>
            <a:ext cx="43815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7C60AA"/>
                </a:solidFill>
                <a:latin typeface="华康海报体W12(P)" panose="040B0C00000000000000" pitchFamily="2" charset="-122"/>
                <a:ea typeface="华康海报体W12(P)" panose="040B0C00000000000000" pitchFamily="2" charset="-122"/>
              </a:rPr>
              <a:t>单击此处添加标题</a:t>
            </a:r>
          </a:p>
        </p:txBody>
      </p:sp>
      <p:sp>
        <p:nvSpPr>
          <p:cNvPr id="10243" name="Freeform 5"/>
          <p:cNvSpPr/>
          <p:nvPr/>
        </p:nvSpPr>
        <p:spPr>
          <a:xfrm>
            <a:off x="5334000" y="1647825"/>
            <a:ext cx="1377950" cy="1976438"/>
          </a:xfrm>
          <a:custGeom>
            <a:avLst/>
            <a:gdLst/>
            <a:ahLst/>
            <a:cxnLst>
              <a:cxn ang="0">
                <a:pos x="1377950" y="1258291"/>
              </a:cxn>
              <a:cxn ang="0">
                <a:pos x="1273373" y="1405603"/>
              </a:cxn>
              <a:cxn ang="0">
                <a:pos x="1236464" y="1350361"/>
              </a:cxn>
              <a:cxn ang="0">
                <a:pos x="1101130" y="1295119"/>
              </a:cxn>
              <a:cxn ang="0">
                <a:pos x="959644" y="1350361"/>
              </a:cxn>
              <a:cxn ang="0">
                <a:pos x="904280" y="1491536"/>
              </a:cxn>
              <a:cxn ang="0">
                <a:pos x="959644" y="1626572"/>
              </a:cxn>
              <a:cxn ang="0">
                <a:pos x="1076523" y="1687952"/>
              </a:cxn>
              <a:cxn ang="0">
                <a:pos x="867370" y="1976438"/>
              </a:cxn>
              <a:cxn ang="0">
                <a:pos x="750491" y="1737056"/>
              </a:cxn>
              <a:cxn ang="0">
                <a:pos x="627459" y="1976438"/>
              </a:cxn>
              <a:cxn ang="0">
                <a:pos x="387548" y="1651124"/>
              </a:cxn>
              <a:cxn ang="0">
                <a:pos x="332184" y="1737056"/>
              </a:cxn>
              <a:cxn ang="0">
                <a:pos x="196850" y="1798436"/>
              </a:cxn>
              <a:cxn ang="0">
                <a:pos x="55364" y="1737056"/>
              </a:cxn>
              <a:cxn ang="0">
                <a:pos x="0" y="1602020"/>
              </a:cxn>
              <a:cxn ang="0">
                <a:pos x="55364" y="1460845"/>
              </a:cxn>
              <a:cxn ang="0">
                <a:pos x="196850" y="1405603"/>
              </a:cxn>
              <a:cxn ang="0">
                <a:pos x="203002" y="1405603"/>
              </a:cxn>
              <a:cxn ang="0">
                <a:pos x="92273" y="1258291"/>
              </a:cxn>
              <a:cxn ang="0">
                <a:pos x="750491" y="0"/>
              </a:cxn>
              <a:cxn ang="0">
                <a:pos x="1377950" y="1258291"/>
              </a:cxn>
            </a:cxnLst>
            <a:rect l="0" t="0" r="0" b="0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Freeform 6"/>
          <p:cNvSpPr/>
          <p:nvPr/>
        </p:nvSpPr>
        <p:spPr>
          <a:xfrm>
            <a:off x="4025900" y="2906713"/>
            <a:ext cx="1935163" cy="1417637"/>
          </a:xfrm>
          <a:custGeom>
            <a:avLst/>
            <a:gdLst/>
            <a:ahLst/>
            <a:cxnLst>
              <a:cxn ang="0">
                <a:pos x="1935163" y="718024"/>
              </a:cxn>
              <a:cxn ang="0">
                <a:pos x="1670998" y="760983"/>
              </a:cxn>
              <a:cxn ang="0">
                <a:pos x="1861443" y="957365"/>
              </a:cxn>
              <a:cxn ang="0">
                <a:pos x="1505127" y="1080104"/>
              </a:cxn>
              <a:cxn ang="0">
                <a:pos x="1505127" y="1080104"/>
              </a:cxn>
              <a:cxn ang="0">
                <a:pos x="1566561" y="1221254"/>
              </a:cxn>
              <a:cxn ang="0">
                <a:pos x="1505127" y="1356267"/>
              </a:cxn>
              <a:cxn ang="0">
                <a:pos x="1369973" y="1417637"/>
              </a:cxn>
              <a:cxn ang="0">
                <a:pos x="1228675" y="1356267"/>
              </a:cxn>
              <a:cxn ang="0">
                <a:pos x="1173385" y="1221254"/>
              </a:cxn>
              <a:cxn ang="0">
                <a:pos x="1173385" y="1196707"/>
              </a:cxn>
              <a:cxn ang="0">
                <a:pos x="1019800" y="1251939"/>
              </a:cxn>
              <a:cxn ang="0">
                <a:pos x="0" y="220930"/>
              </a:cxn>
              <a:cxn ang="0">
                <a:pos x="1400689" y="0"/>
              </a:cxn>
              <a:cxn ang="0">
                <a:pos x="1511270" y="147287"/>
              </a:cxn>
              <a:cxn ang="0">
                <a:pos x="1505127" y="147287"/>
              </a:cxn>
              <a:cxn ang="0">
                <a:pos x="1363829" y="202520"/>
              </a:cxn>
              <a:cxn ang="0">
                <a:pos x="1308539" y="343670"/>
              </a:cxn>
              <a:cxn ang="0">
                <a:pos x="1363829" y="478683"/>
              </a:cxn>
              <a:cxn ang="0">
                <a:pos x="1505127" y="540052"/>
              </a:cxn>
              <a:cxn ang="0">
                <a:pos x="1640281" y="478683"/>
              </a:cxn>
              <a:cxn ang="0">
                <a:pos x="1695571" y="392765"/>
              </a:cxn>
              <a:cxn ang="0">
                <a:pos x="1935163" y="718024"/>
              </a:cxn>
            </a:cxnLst>
            <a:rect l="0" t="0" r="0" b="0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Freeform 7"/>
          <p:cNvSpPr/>
          <p:nvPr/>
        </p:nvSpPr>
        <p:spPr>
          <a:xfrm>
            <a:off x="4725988" y="3863975"/>
            <a:ext cx="1647825" cy="1804988"/>
          </a:xfrm>
          <a:custGeom>
            <a:avLst/>
            <a:gdLst/>
            <a:ahLst/>
            <a:cxnLst>
              <a:cxn ang="0">
                <a:pos x="1162086" y="0"/>
              </a:cxn>
              <a:cxn ang="0">
                <a:pos x="1100600" y="282413"/>
              </a:cxn>
              <a:cxn ang="0">
                <a:pos x="1358841" y="147346"/>
              </a:cxn>
              <a:cxn ang="0">
                <a:pos x="1346544" y="546408"/>
              </a:cxn>
              <a:cxn ang="0">
                <a:pos x="1451070" y="515711"/>
              </a:cxn>
              <a:cxn ang="0">
                <a:pos x="1586339" y="570966"/>
              </a:cxn>
              <a:cxn ang="0">
                <a:pos x="1647825" y="712172"/>
              </a:cxn>
              <a:cxn ang="0">
                <a:pos x="1586339" y="847239"/>
              </a:cxn>
              <a:cxn ang="0">
                <a:pos x="1451070" y="908633"/>
              </a:cxn>
              <a:cxn ang="0">
                <a:pos x="1340395" y="871797"/>
              </a:cxn>
              <a:cxn ang="0">
                <a:pos x="1340395" y="1080537"/>
              </a:cxn>
              <a:cxn ang="0">
                <a:pos x="0" y="1804988"/>
              </a:cxn>
              <a:cxn ang="0">
                <a:pos x="319727" y="294692"/>
              </a:cxn>
              <a:cxn ang="0">
                <a:pos x="473442" y="239437"/>
              </a:cxn>
              <a:cxn ang="0">
                <a:pos x="473442" y="263995"/>
              </a:cxn>
              <a:cxn ang="0">
                <a:pos x="528780" y="399062"/>
              </a:cxn>
              <a:cxn ang="0">
                <a:pos x="670197" y="460456"/>
              </a:cxn>
              <a:cxn ang="0">
                <a:pos x="805467" y="399062"/>
              </a:cxn>
              <a:cxn ang="0">
                <a:pos x="866953" y="263995"/>
              </a:cxn>
              <a:cxn ang="0">
                <a:pos x="805467" y="122788"/>
              </a:cxn>
              <a:cxn ang="0">
                <a:pos x="805467" y="122788"/>
              </a:cxn>
              <a:cxn ang="0">
                <a:pos x="1162086" y="0"/>
              </a:cxn>
            </a:cxnLst>
            <a:rect l="0" t="0" r="0" b="0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6A3C7C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Freeform 8"/>
          <p:cNvSpPr/>
          <p:nvPr/>
        </p:nvSpPr>
        <p:spPr>
          <a:xfrm>
            <a:off x="6065838" y="3784600"/>
            <a:ext cx="1357312" cy="1871663"/>
          </a:xfrm>
          <a:custGeom>
            <a:avLst/>
            <a:gdLst/>
            <a:ahLst/>
            <a:cxnLst>
              <a:cxn ang="0">
                <a:pos x="18425" y="227054"/>
              </a:cxn>
              <a:cxn ang="0">
                <a:pos x="270234" y="362059"/>
              </a:cxn>
              <a:cxn ang="0">
                <a:pos x="214959" y="73639"/>
              </a:cxn>
              <a:cxn ang="0">
                <a:pos x="577318" y="196371"/>
              </a:cxn>
              <a:cxn ang="0">
                <a:pos x="577318" y="196371"/>
              </a:cxn>
              <a:cxn ang="0">
                <a:pos x="632593" y="55229"/>
              </a:cxn>
              <a:cxn ang="0">
                <a:pos x="773852" y="0"/>
              </a:cxn>
              <a:cxn ang="0">
                <a:pos x="908969" y="55229"/>
              </a:cxn>
              <a:cxn ang="0">
                <a:pos x="970386" y="196371"/>
              </a:cxn>
              <a:cxn ang="0">
                <a:pos x="927394" y="312967"/>
              </a:cxn>
              <a:cxn ang="0">
                <a:pos x="1062511" y="362059"/>
              </a:cxn>
              <a:cxn ang="0">
                <a:pos x="1068653" y="362059"/>
              </a:cxn>
              <a:cxn ang="0">
                <a:pos x="1357312" y="1865526"/>
              </a:cxn>
              <a:cxn ang="0">
                <a:pos x="1351170" y="1871663"/>
              </a:cxn>
              <a:cxn ang="0">
                <a:pos x="0" y="1159817"/>
              </a:cxn>
              <a:cxn ang="0">
                <a:pos x="0" y="951173"/>
              </a:cxn>
              <a:cxn ang="0">
                <a:pos x="110550" y="987993"/>
              </a:cxn>
              <a:cxn ang="0">
                <a:pos x="245667" y="926627"/>
              </a:cxn>
              <a:cxn ang="0">
                <a:pos x="307084" y="791621"/>
              </a:cxn>
              <a:cxn ang="0">
                <a:pos x="245667" y="650480"/>
              </a:cxn>
              <a:cxn ang="0">
                <a:pos x="110550" y="595250"/>
              </a:cxn>
              <a:cxn ang="0">
                <a:pos x="6142" y="625933"/>
              </a:cxn>
              <a:cxn ang="0">
                <a:pos x="18425" y="227054"/>
              </a:cxn>
            </a:cxnLst>
            <a:rect l="0" t="0" r="0" b="0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Freeform 9"/>
          <p:cNvSpPr/>
          <p:nvPr/>
        </p:nvSpPr>
        <p:spPr>
          <a:xfrm>
            <a:off x="6200775" y="2906713"/>
            <a:ext cx="1954213" cy="1239837"/>
          </a:xfrm>
          <a:custGeom>
            <a:avLst/>
            <a:gdLst/>
            <a:ahLst/>
            <a:cxnLst>
              <a:cxn ang="0">
                <a:pos x="79889" y="951360"/>
              </a:cxn>
              <a:cxn ang="0">
                <a:pos x="276540" y="761088"/>
              </a:cxn>
              <a:cxn ang="0">
                <a:pos x="0" y="718123"/>
              </a:cxn>
              <a:cxn ang="0">
                <a:pos x="208941" y="429646"/>
              </a:cxn>
              <a:cxn ang="0">
                <a:pos x="92180" y="368268"/>
              </a:cxn>
              <a:cxn ang="0">
                <a:pos x="36872" y="233237"/>
              </a:cxn>
              <a:cxn ang="0">
                <a:pos x="92180" y="92067"/>
              </a:cxn>
              <a:cxn ang="0">
                <a:pos x="233522" y="36827"/>
              </a:cxn>
              <a:cxn ang="0">
                <a:pos x="368719" y="92067"/>
              </a:cxn>
              <a:cxn ang="0">
                <a:pos x="405591" y="147307"/>
              </a:cxn>
              <a:cxn ang="0">
                <a:pos x="510062" y="0"/>
              </a:cxn>
              <a:cxn ang="0">
                <a:pos x="1954213" y="220961"/>
              </a:cxn>
              <a:cxn ang="0">
                <a:pos x="927944" y="1239837"/>
              </a:cxn>
              <a:cxn ang="0">
                <a:pos x="792747" y="1190735"/>
              </a:cxn>
              <a:cxn ang="0">
                <a:pos x="835764" y="1074116"/>
              </a:cxn>
              <a:cxn ang="0">
                <a:pos x="774311" y="932947"/>
              </a:cxn>
              <a:cxn ang="0">
                <a:pos x="639114" y="877706"/>
              </a:cxn>
              <a:cxn ang="0">
                <a:pos x="497771" y="932947"/>
              </a:cxn>
              <a:cxn ang="0">
                <a:pos x="442463" y="1074116"/>
              </a:cxn>
              <a:cxn ang="0">
                <a:pos x="442463" y="1074116"/>
              </a:cxn>
              <a:cxn ang="0">
                <a:pos x="79889" y="951360"/>
              </a:cxn>
            </a:cxnLst>
            <a:rect l="0" t="0" r="0" b="0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cxnSp>
        <p:nvCxnSpPr>
          <p:cNvPr id="10248" name="Straight Connector 9"/>
          <p:cNvCxnSpPr/>
          <p:nvPr/>
        </p:nvCxnSpPr>
        <p:spPr>
          <a:xfrm flipH="1">
            <a:off x="4275138" y="5257800"/>
            <a:ext cx="319087" cy="287338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49" name="Straight Connector 10"/>
          <p:cNvCxnSpPr/>
          <p:nvPr/>
        </p:nvCxnSpPr>
        <p:spPr>
          <a:xfrm flipH="1">
            <a:off x="3987800" y="5546725"/>
            <a:ext cx="287338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0" name="Straight Connector 24"/>
          <p:cNvCxnSpPr/>
          <p:nvPr/>
        </p:nvCxnSpPr>
        <p:spPr>
          <a:xfrm flipH="1">
            <a:off x="4275138" y="3856038"/>
            <a:ext cx="319087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1" name="Straight Connector 25"/>
          <p:cNvCxnSpPr/>
          <p:nvPr/>
        </p:nvCxnSpPr>
        <p:spPr>
          <a:xfrm flipH="1">
            <a:off x="3987800" y="4146550"/>
            <a:ext cx="287338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2" name="Straight Connector 30"/>
          <p:cNvCxnSpPr/>
          <p:nvPr/>
        </p:nvCxnSpPr>
        <p:spPr>
          <a:xfrm>
            <a:off x="7548563" y="5257800"/>
            <a:ext cx="317500" cy="287338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3" name="Straight Connector 31"/>
          <p:cNvCxnSpPr/>
          <p:nvPr/>
        </p:nvCxnSpPr>
        <p:spPr>
          <a:xfrm>
            <a:off x="7866063" y="5546725"/>
            <a:ext cx="288925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4" name="Straight Connector 33"/>
          <p:cNvCxnSpPr/>
          <p:nvPr/>
        </p:nvCxnSpPr>
        <p:spPr>
          <a:xfrm>
            <a:off x="7548563" y="3856038"/>
            <a:ext cx="317500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5" name="Straight Connector 34"/>
          <p:cNvCxnSpPr/>
          <p:nvPr/>
        </p:nvCxnSpPr>
        <p:spPr>
          <a:xfrm>
            <a:off x="7866063" y="4146550"/>
            <a:ext cx="288925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6" name="Straight Connector 36"/>
          <p:cNvCxnSpPr/>
          <p:nvPr/>
        </p:nvCxnSpPr>
        <p:spPr>
          <a:xfrm flipH="1" flipV="1">
            <a:off x="5232400" y="2052638"/>
            <a:ext cx="317500" cy="288925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57" name="Straight Connector 37"/>
          <p:cNvCxnSpPr/>
          <p:nvPr/>
        </p:nvCxnSpPr>
        <p:spPr>
          <a:xfrm flipH="1" flipV="1">
            <a:off x="4945063" y="2051050"/>
            <a:ext cx="287337" cy="0"/>
          </a:xfrm>
          <a:prstGeom prst="line">
            <a:avLst/>
          </a:prstGeom>
          <a:ln w="12700" cap="rnd" cmpd="sng">
            <a:solidFill>
              <a:srgbClr val="ADBAC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258" name="Freeform 181"/>
          <p:cNvSpPr/>
          <p:nvPr/>
        </p:nvSpPr>
        <p:spPr>
          <a:xfrm>
            <a:off x="5921375" y="2341563"/>
            <a:ext cx="304800" cy="574675"/>
          </a:xfrm>
          <a:custGeom>
            <a:avLst/>
            <a:gdLst/>
            <a:ahLst/>
            <a:cxnLst>
              <a:cxn ang="0">
                <a:pos x="186267" y="507066"/>
              </a:cxn>
              <a:cxn ang="0">
                <a:pos x="186267" y="566224"/>
              </a:cxn>
              <a:cxn ang="0">
                <a:pos x="177800" y="574675"/>
              </a:cxn>
              <a:cxn ang="0">
                <a:pos x="135467" y="574675"/>
              </a:cxn>
              <a:cxn ang="0">
                <a:pos x="127000" y="566224"/>
              </a:cxn>
              <a:cxn ang="0">
                <a:pos x="127000" y="507066"/>
              </a:cxn>
              <a:cxn ang="0">
                <a:pos x="8467" y="447908"/>
              </a:cxn>
              <a:cxn ang="0">
                <a:pos x="8467" y="439457"/>
              </a:cxn>
              <a:cxn ang="0">
                <a:pos x="42333" y="388751"/>
              </a:cxn>
              <a:cxn ang="0">
                <a:pos x="50800" y="388751"/>
              </a:cxn>
              <a:cxn ang="0">
                <a:pos x="50800" y="388751"/>
              </a:cxn>
              <a:cxn ang="0">
                <a:pos x="160867" y="431006"/>
              </a:cxn>
              <a:cxn ang="0">
                <a:pos x="220133" y="380300"/>
              </a:cxn>
              <a:cxn ang="0">
                <a:pos x="143933" y="321142"/>
              </a:cxn>
              <a:cxn ang="0">
                <a:pos x="8467" y="185924"/>
              </a:cxn>
              <a:cxn ang="0">
                <a:pos x="127000" y="67609"/>
              </a:cxn>
              <a:cxn ang="0">
                <a:pos x="127000" y="8451"/>
              </a:cxn>
              <a:cxn ang="0">
                <a:pos x="135467" y="0"/>
              </a:cxn>
              <a:cxn ang="0">
                <a:pos x="177800" y="0"/>
              </a:cxn>
              <a:cxn ang="0">
                <a:pos x="186267" y="8451"/>
              </a:cxn>
              <a:cxn ang="0">
                <a:pos x="186267" y="67609"/>
              </a:cxn>
              <a:cxn ang="0">
                <a:pos x="287867" y="109864"/>
              </a:cxn>
              <a:cxn ang="0">
                <a:pos x="287867" y="118315"/>
              </a:cxn>
              <a:cxn ang="0">
                <a:pos x="262467" y="169022"/>
              </a:cxn>
              <a:cxn ang="0">
                <a:pos x="254000" y="169022"/>
              </a:cxn>
              <a:cxn ang="0">
                <a:pos x="245533" y="169022"/>
              </a:cxn>
              <a:cxn ang="0">
                <a:pos x="160867" y="135218"/>
              </a:cxn>
              <a:cxn ang="0">
                <a:pos x="93133" y="185924"/>
              </a:cxn>
              <a:cxn ang="0">
                <a:pos x="177800" y="253533"/>
              </a:cxn>
              <a:cxn ang="0">
                <a:pos x="304800" y="380300"/>
              </a:cxn>
              <a:cxn ang="0">
                <a:pos x="186267" y="507066"/>
              </a:cxn>
            </a:cxnLst>
            <a:rect l="0" t="0" r="0" b="0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E71F3C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9" name="Freeform 91"/>
          <p:cNvSpPr>
            <a:spLocks noEditPoints="1"/>
          </p:cNvSpPr>
          <p:nvPr/>
        </p:nvSpPr>
        <p:spPr>
          <a:xfrm>
            <a:off x="4725988" y="3208338"/>
            <a:ext cx="438150" cy="438150"/>
          </a:xfrm>
          <a:custGeom>
            <a:avLst/>
            <a:gdLst/>
            <a:ahLst/>
            <a:cxnLst>
              <a:cxn ang="0">
                <a:pos x="0" y="219075"/>
              </a:cxn>
              <a:cxn ang="0">
                <a:pos x="289744" y="155473"/>
              </a:cxn>
              <a:cxn ang="0">
                <a:pos x="318012" y="141339"/>
              </a:cxn>
              <a:cxn ang="0">
                <a:pos x="346280" y="134272"/>
              </a:cxn>
              <a:cxn ang="0">
                <a:pos x="339213" y="120138"/>
              </a:cxn>
              <a:cxn ang="0">
                <a:pos x="318012" y="106004"/>
              </a:cxn>
              <a:cxn ang="0">
                <a:pos x="303878" y="106004"/>
              </a:cxn>
              <a:cxn ang="0">
                <a:pos x="296811" y="98937"/>
              </a:cxn>
              <a:cxn ang="0">
                <a:pos x="268544" y="84803"/>
              </a:cxn>
              <a:cxn ang="0">
                <a:pos x="268544" y="113071"/>
              </a:cxn>
              <a:cxn ang="0">
                <a:pos x="261477" y="134272"/>
              </a:cxn>
              <a:cxn ang="0">
                <a:pos x="233209" y="120138"/>
              </a:cxn>
              <a:cxn ang="0">
                <a:pos x="204941" y="106004"/>
              </a:cxn>
              <a:cxn ang="0">
                <a:pos x="212008" y="77736"/>
              </a:cxn>
              <a:cxn ang="0">
                <a:pos x="247343" y="70669"/>
              </a:cxn>
              <a:cxn ang="0">
                <a:pos x="240276" y="56535"/>
              </a:cxn>
              <a:cxn ang="0">
                <a:pos x="219075" y="63602"/>
              </a:cxn>
              <a:cxn ang="0">
                <a:pos x="190807" y="42402"/>
              </a:cxn>
              <a:cxn ang="0">
                <a:pos x="197874" y="63602"/>
              </a:cxn>
              <a:cxn ang="0">
                <a:pos x="183740" y="63602"/>
              </a:cxn>
              <a:cxn ang="0">
                <a:pos x="162540" y="49469"/>
              </a:cxn>
              <a:cxn ang="0">
                <a:pos x="148406" y="56535"/>
              </a:cxn>
              <a:cxn ang="0">
                <a:pos x="162540" y="63602"/>
              </a:cxn>
              <a:cxn ang="0">
                <a:pos x="155473" y="70669"/>
              </a:cxn>
              <a:cxn ang="0">
                <a:pos x="70669" y="127205"/>
              </a:cxn>
              <a:cxn ang="0">
                <a:pos x="77736" y="134272"/>
              </a:cxn>
              <a:cxn ang="0">
                <a:pos x="91870" y="155473"/>
              </a:cxn>
              <a:cxn ang="0">
                <a:pos x="84803" y="183740"/>
              </a:cxn>
              <a:cxn ang="0">
                <a:pos x="106004" y="212008"/>
              </a:cxn>
              <a:cxn ang="0">
                <a:pos x="127205" y="247343"/>
              </a:cxn>
              <a:cxn ang="0">
                <a:pos x="134272" y="261477"/>
              </a:cxn>
              <a:cxn ang="0">
                <a:pos x="120138" y="226142"/>
              </a:cxn>
              <a:cxn ang="0">
                <a:pos x="148406" y="261477"/>
              </a:cxn>
              <a:cxn ang="0">
                <a:pos x="176673" y="289744"/>
              </a:cxn>
              <a:cxn ang="0">
                <a:pos x="212008" y="310945"/>
              </a:cxn>
              <a:cxn ang="0">
                <a:pos x="247343" y="332146"/>
              </a:cxn>
              <a:cxn ang="0">
                <a:pos x="254410" y="332146"/>
              </a:cxn>
              <a:cxn ang="0">
                <a:pos x="240276" y="303878"/>
              </a:cxn>
              <a:cxn ang="0">
                <a:pos x="226142" y="296811"/>
              </a:cxn>
              <a:cxn ang="0">
                <a:pos x="226142" y="275610"/>
              </a:cxn>
              <a:cxn ang="0">
                <a:pos x="197874" y="289744"/>
              </a:cxn>
              <a:cxn ang="0">
                <a:pos x="190807" y="240276"/>
              </a:cxn>
              <a:cxn ang="0">
                <a:pos x="212008" y="240276"/>
              </a:cxn>
              <a:cxn ang="0">
                <a:pos x="226142" y="233209"/>
              </a:cxn>
              <a:cxn ang="0">
                <a:pos x="247343" y="240276"/>
              </a:cxn>
              <a:cxn ang="0">
                <a:pos x="254410" y="233209"/>
              </a:cxn>
              <a:cxn ang="0">
                <a:pos x="268544" y="204941"/>
              </a:cxn>
              <a:cxn ang="0">
                <a:pos x="268544" y="197874"/>
              </a:cxn>
              <a:cxn ang="0">
                <a:pos x="289744" y="183740"/>
              </a:cxn>
              <a:cxn ang="0">
                <a:pos x="303878" y="162540"/>
              </a:cxn>
              <a:cxn ang="0">
                <a:pos x="310945" y="155473"/>
              </a:cxn>
              <a:cxn ang="0">
                <a:pos x="289744" y="155473"/>
              </a:cxn>
              <a:cxn ang="0">
                <a:pos x="339213" y="339213"/>
              </a:cxn>
              <a:cxn ang="0">
                <a:pos x="310945" y="332146"/>
              </a:cxn>
              <a:cxn ang="0">
                <a:pos x="289744" y="332146"/>
              </a:cxn>
              <a:cxn ang="0">
                <a:pos x="268544" y="325079"/>
              </a:cxn>
              <a:cxn ang="0">
                <a:pos x="261477" y="353347"/>
              </a:cxn>
              <a:cxn ang="0">
                <a:pos x="254410" y="381615"/>
              </a:cxn>
              <a:cxn ang="0">
                <a:pos x="353347" y="346280"/>
              </a:cxn>
            </a:cxnLst>
            <a:rect l="0" t="0" r="0" b="0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Freeform 57"/>
          <p:cNvSpPr>
            <a:spLocks noEditPoints="1"/>
          </p:cNvSpPr>
          <p:nvPr/>
        </p:nvSpPr>
        <p:spPr>
          <a:xfrm>
            <a:off x="5251450" y="4592638"/>
            <a:ext cx="415925" cy="368300"/>
          </a:xfrm>
          <a:custGeom>
            <a:avLst/>
            <a:gdLst/>
            <a:ahLst/>
            <a:cxnLst>
              <a:cxn ang="0">
                <a:pos x="44792" y="57150"/>
              </a:cxn>
              <a:cxn ang="0">
                <a:pos x="44792" y="361950"/>
              </a:cxn>
              <a:cxn ang="0">
                <a:pos x="38393" y="368300"/>
              </a:cxn>
              <a:cxn ang="0">
                <a:pos x="25595" y="368300"/>
              </a:cxn>
              <a:cxn ang="0">
                <a:pos x="12798" y="361950"/>
              </a:cxn>
              <a:cxn ang="0">
                <a:pos x="12798" y="57150"/>
              </a:cxn>
              <a:cxn ang="0">
                <a:pos x="0" y="25400"/>
              </a:cxn>
              <a:cxn ang="0">
                <a:pos x="31994" y="0"/>
              </a:cxn>
              <a:cxn ang="0">
                <a:pos x="63988" y="25400"/>
              </a:cxn>
              <a:cxn ang="0">
                <a:pos x="44792" y="57150"/>
              </a:cxn>
              <a:cxn ang="0">
                <a:pos x="415925" y="228600"/>
              </a:cxn>
              <a:cxn ang="0">
                <a:pos x="403127" y="241300"/>
              </a:cxn>
              <a:cxn ang="0">
                <a:pos x="313543" y="273050"/>
              </a:cxn>
              <a:cxn ang="0">
                <a:pos x="198364" y="234950"/>
              </a:cxn>
              <a:cxn ang="0">
                <a:pos x="83185" y="273050"/>
              </a:cxn>
              <a:cxn ang="0">
                <a:pos x="76786" y="273050"/>
              </a:cxn>
              <a:cxn ang="0">
                <a:pos x="63988" y="260350"/>
              </a:cxn>
              <a:cxn ang="0">
                <a:pos x="63988" y="82550"/>
              </a:cxn>
              <a:cxn ang="0">
                <a:pos x="70387" y="69850"/>
              </a:cxn>
              <a:cxn ang="0">
                <a:pos x="89584" y="57150"/>
              </a:cxn>
              <a:cxn ang="0">
                <a:pos x="191965" y="25400"/>
              </a:cxn>
              <a:cxn ang="0">
                <a:pos x="294347" y="57150"/>
              </a:cxn>
              <a:cxn ang="0">
                <a:pos x="313543" y="63500"/>
              </a:cxn>
              <a:cxn ang="0">
                <a:pos x="403127" y="25400"/>
              </a:cxn>
              <a:cxn ang="0">
                <a:pos x="415925" y="44450"/>
              </a:cxn>
              <a:cxn ang="0">
                <a:pos x="415925" y="228600"/>
              </a:cxn>
            </a:cxnLst>
            <a:rect l="0" t="0" r="0" b="0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Freeform 83"/>
          <p:cNvSpPr>
            <a:spLocks noEditPoints="1"/>
          </p:cNvSpPr>
          <p:nvPr/>
        </p:nvSpPr>
        <p:spPr>
          <a:xfrm>
            <a:off x="6535738" y="4354513"/>
            <a:ext cx="339725" cy="508000"/>
          </a:xfrm>
          <a:custGeom>
            <a:avLst/>
            <a:gdLst/>
            <a:ahLst/>
            <a:cxnLst>
              <a:cxn ang="0">
                <a:pos x="331014" y="227724"/>
              </a:cxn>
              <a:cxn ang="0">
                <a:pos x="209062" y="481724"/>
              </a:cxn>
              <a:cxn ang="0">
                <a:pos x="174218" y="508000"/>
              </a:cxn>
              <a:cxn ang="0">
                <a:pos x="139374" y="481724"/>
              </a:cxn>
              <a:cxn ang="0">
                <a:pos x="17422" y="227724"/>
              </a:cxn>
              <a:cxn ang="0">
                <a:pos x="0" y="166414"/>
              </a:cxn>
              <a:cxn ang="0">
                <a:pos x="174218" y="0"/>
              </a:cxn>
              <a:cxn ang="0">
                <a:pos x="339725" y="166414"/>
              </a:cxn>
              <a:cxn ang="0">
                <a:pos x="331014" y="227724"/>
              </a:cxn>
              <a:cxn ang="0">
                <a:pos x="174218" y="78828"/>
              </a:cxn>
              <a:cxn ang="0">
                <a:pos x="87109" y="166414"/>
              </a:cxn>
              <a:cxn ang="0">
                <a:pos x="174218" y="254000"/>
              </a:cxn>
              <a:cxn ang="0">
                <a:pos x="261327" y="166414"/>
              </a:cxn>
              <a:cxn ang="0">
                <a:pos x="174218" y="78828"/>
              </a:cxn>
            </a:cxnLst>
            <a:rect l="0" t="0" r="0" b="0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Freeform 148"/>
          <p:cNvSpPr>
            <a:spLocks noEditPoints="1"/>
          </p:cNvSpPr>
          <p:nvPr/>
        </p:nvSpPr>
        <p:spPr>
          <a:xfrm>
            <a:off x="6711950" y="3168650"/>
            <a:ext cx="495300" cy="477838"/>
          </a:xfrm>
          <a:custGeom>
            <a:avLst/>
            <a:gdLst/>
            <a:ahLst/>
            <a:cxnLst>
              <a:cxn ang="0">
                <a:pos x="123825" y="416181"/>
              </a:cxn>
              <a:cxn ang="0">
                <a:pos x="108347" y="439303"/>
              </a:cxn>
              <a:cxn ang="0">
                <a:pos x="15478" y="439303"/>
              </a:cxn>
              <a:cxn ang="0">
                <a:pos x="0" y="416181"/>
              </a:cxn>
              <a:cxn ang="0">
                <a:pos x="0" y="223505"/>
              </a:cxn>
              <a:cxn ang="0">
                <a:pos x="15478" y="200384"/>
              </a:cxn>
              <a:cxn ang="0">
                <a:pos x="108347" y="200384"/>
              </a:cxn>
              <a:cxn ang="0">
                <a:pos x="123825" y="223505"/>
              </a:cxn>
              <a:cxn ang="0">
                <a:pos x="123825" y="416181"/>
              </a:cxn>
              <a:cxn ang="0">
                <a:pos x="54173" y="362232"/>
              </a:cxn>
              <a:cxn ang="0">
                <a:pos x="38695" y="377646"/>
              </a:cxn>
              <a:cxn ang="0">
                <a:pos x="54173" y="400767"/>
              </a:cxn>
              <a:cxn ang="0">
                <a:pos x="77391" y="377646"/>
              </a:cxn>
              <a:cxn ang="0">
                <a:pos x="54173" y="362232"/>
              </a:cxn>
              <a:cxn ang="0">
                <a:pos x="479822" y="269747"/>
              </a:cxn>
              <a:cxn ang="0">
                <a:pos x="479822" y="292868"/>
              </a:cxn>
              <a:cxn ang="0">
                <a:pos x="472083" y="331404"/>
              </a:cxn>
              <a:cxn ang="0">
                <a:pos x="472083" y="369939"/>
              </a:cxn>
              <a:cxn ang="0">
                <a:pos x="456605" y="400767"/>
              </a:cxn>
              <a:cxn ang="0">
                <a:pos x="441127" y="454717"/>
              </a:cxn>
              <a:cxn ang="0">
                <a:pos x="379214" y="477838"/>
              </a:cxn>
              <a:cxn ang="0">
                <a:pos x="363736" y="477838"/>
              </a:cxn>
              <a:cxn ang="0">
                <a:pos x="340519" y="477838"/>
              </a:cxn>
              <a:cxn ang="0">
                <a:pos x="332780" y="477838"/>
              </a:cxn>
              <a:cxn ang="0">
                <a:pos x="216694" y="454717"/>
              </a:cxn>
              <a:cxn ang="0">
                <a:pos x="170259" y="439303"/>
              </a:cxn>
              <a:cxn ang="0">
                <a:pos x="147042" y="416181"/>
              </a:cxn>
              <a:cxn ang="0">
                <a:pos x="147042" y="223505"/>
              </a:cxn>
              <a:cxn ang="0">
                <a:pos x="162520" y="200384"/>
              </a:cxn>
              <a:cxn ang="0">
                <a:pos x="224433" y="146434"/>
              </a:cxn>
              <a:cxn ang="0">
                <a:pos x="255389" y="107899"/>
              </a:cxn>
              <a:cxn ang="0">
                <a:pos x="270867" y="61657"/>
              </a:cxn>
              <a:cxn ang="0">
                <a:pos x="294084" y="7707"/>
              </a:cxn>
              <a:cxn ang="0">
                <a:pos x="309563" y="0"/>
              </a:cxn>
              <a:cxn ang="0">
                <a:pos x="379214" y="84778"/>
              </a:cxn>
              <a:cxn ang="0">
                <a:pos x="355997" y="138727"/>
              </a:cxn>
              <a:cxn ang="0">
                <a:pos x="348258" y="161848"/>
              </a:cxn>
              <a:cxn ang="0">
                <a:pos x="433388" y="161848"/>
              </a:cxn>
              <a:cxn ang="0">
                <a:pos x="495300" y="223505"/>
              </a:cxn>
              <a:cxn ang="0">
                <a:pos x="479822" y="269747"/>
              </a:cxn>
            </a:cxnLst>
            <a:rect l="0" t="0" r="0" b="0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3" name="TextBox 13"/>
          <p:cNvSpPr txBox="1"/>
          <p:nvPr/>
        </p:nvSpPr>
        <p:spPr>
          <a:xfrm>
            <a:off x="8289925" y="3894138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4" name="TextBox 13"/>
          <p:cNvSpPr txBox="1"/>
          <p:nvPr/>
        </p:nvSpPr>
        <p:spPr>
          <a:xfrm>
            <a:off x="8385175" y="4160838"/>
            <a:ext cx="20605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5" name="TextBox 13"/>
          <p:cNvSpPr txBox="1"/>
          <p:nvPr/>
        </p:nvSpPr>
        <p:spPr>
          <a:xfrm>
            <a:off x="4040188" y="1819275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6" name="TextBox 13"/>
          <p:cNvSpPr txBox="1"/>
          <p:nvPr/>
        </p:nvSpPr>
        <p:spPr>
          <a:xfrm>
            <a:off x="2851150" y="2138363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7" name="TextBox 13"/>
          <p:cNvSpPr txBox="1"/>
          <p:nvPr/>
        </p:nvSpPr>
        <p:spPr>
          <a:xfrm>
            <a:off x="8289925" y="5197475"/>
            <a:ext cx="7604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8" name="TextBox 13"/>
          <p:cNvSpPr txBox="1"/>
          <p:nvPr/>
        </p:nvSpPr>
        <p:spPr>
          <a:xfrm>
            <a:off x="8385175" y="5464175"/>
            <a:ext cx="20605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69" name="TextBox 13"/>
          <p:cNvSpPr txBox="1"/>
          <p:nvPr/>
        </p:nvSpPr>
        <p:spPr>
          <a:xfrm>
            <a:off x="2986088" y="3863975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0" name="TextBox 13"/>
          <p:cNvSpPr txBox="1"/>
          <p:nvPr/>
        </p:nvSpPr>
        <p:spPr>
          <a:xfrm>
            <a:off x="1797050" y="4183063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1" name="TextBox 13"/>
          <p:cNvSpPr txBox="1"/>
          <p:nvPr/>
        </p:nvSpPr>
        <p:spPr>
          <a:xfrm>
            <a:off x="3008313" y="5257800"/>
            <a:ext cx="8032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ctr" defTabSz="1216025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72" name="TextBox 13"/>
          <p:cNvSpPr txBox="1"/>
          <p:nvPr/>
        </p:nvSpPr>
        <p:spPr>
          <a:xfrm>
            <a:off x="1819275" y="5576888"/>
            <a:ext cx="19923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algn="r" defTabSz="1216025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3585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575" y="4462463"/>
            <a:ext cx="3328988" cy="2760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5" grpId="0"/>
      <p:bldP spid="10266" grpId="0"/>
      <p:bldP spid="10267" grpId="0"/>
      <p:bldP spid="10268" grpId="0"/>
      <p:bldP spid="10269" grpId="0"/>
      <p:bldP spid="10270" grpId="0"/>
      <p:bldP spid="10271" grpId="0"/>
      <p:bldP spid="1027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宽屏</PresentationFormat>
  <Paragraphs>174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华康海报体W12(P)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2</cp:revision>
  <dcterms:created xsi:type="dcterms:W3CDTF">2020-12-14T05:01:02Z</dcterms:created>
  <dcterms:modified xsi:type="dcterms:W3CDTF">2021-01-10T09:53:59Z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